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68" r:id="rId4"/>
    <p:sldId id="269" r:id="rId5"/>
    <p:sldId id="270" r:id="rId6"/>
    <p:sldId id="271" r:id="rId7"/>
    <p:sldId id="258" r:id="rId8"/>
    <p:sldId id="273" r:id="rId9"/>
    <p:sldId id="260" r:id="rId10"/>
    <p:sldId id="266" r:id="rId11"/>
    <p:sldId id="272" r:id="rId12"/>
    <p:sldId id="274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B010"/>
    <a:srgbClr val="0000FF"/>
    <a:srgbClr val="008080"/>
    <a:srgbClr val="9999FF"/>
    <a:srgbClr val="85DFFF"/>
    <a:srgbClr val="FFFF00"/>
    <a:srgbClr val="33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80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avatanplus.com/files/resources/original/5700bcbf48023153dae14b3f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7" descr="D:\Лидия\шаблоны\Ольга Бор\Care Bears\облака.png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060104" y="1562985"/>
            <a:ext cx="4813818" cy="850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899592" y="1556792"/>
            <a:ext cx="7560840" cy="3453482"/>
            <a:chOff x="1299711" y="2146448"/>
            <a:chExt cx="6997207" cy="363805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99711" y="2146448"/>
              <a:ext cx="6997207" cy="24316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72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«Я - педагог: начало пути»</a:t>
              </a:r>
              <a:endParaRPr lang="ru-RU" sz="72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164835" y="4649713"/>
              <a:ext cx="3111026" cy="11347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Автор : 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Федяева О.С.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МДОУ «Детский сад комбинированного вида №82» 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35696" y="1628800"/>
            <a:ext cx="6120680" cy="3672408"/>
          </a:xfrm>
          <a:prstGeom prst="roundRect">
            <a:avLst/>
          </a:prstGeom>
          <a:gradFill>
            <a:gsLst>
              <a:gs pos="96000">
                <a:srgbClr val="F0B01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algn="ctr" eaLnBrk="0" hangingPunct="0"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преодоление эмоциональных проблем у ребенка;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воспитание у детей желания общаться со сверстниками и со старшими, осмыслять и отображать свои переживания, учитывать действия товарищей по команде;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расширение способов овладения анимационными технологиями и обучение их применению в изготовлении мультфильмов;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развитие творческих способностей и т. д..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расширение возможностей применения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мульттерапевтических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технологий в работе по развитию речи детей.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187624" y="1412776"/>
            <a:ext cx="705678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Ожидаемые результаты: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мультфильма;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психологически комфортное существование ребенка в современном мире;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учатся работать над достижением долгосрочной цели;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приобретают навыки общения с ровесниками и взрослыми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связной речи ребенка.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861048"/>
            <a:ext cx="4665058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556792"/>
            <a:ext cx="57606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Как писал Лев Николаевич Толстой 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«Если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учитель имеет только любовь к делу, он будет хороший учитель, 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сли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учитель имеет только любовь к ученику, как отец, мать, он будет лучше того учителя, который прочел все книги, но не имеет любви ни к делу, ни к ученикам. Если учитель соединяет в себе любовь к делу и к ученикам, он — совершенный учитель».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067944" y="1451827"/>
            <a:ext cx="410445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«Я – Педагог»,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именно так – и только с большой буквы! Я вижу улыбки детей и счастливые лица их родителей. И хочется верить в то, что отдавая частицу себя, вкладывая частицу своей души и своего сердца в каждого ребёнка, я делаю этот мир добрее и лучше.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XCs2E8fDiWQ.jpg"/>
          <p:cNvPicPr>
            <a:picLocks noChangeAspect="1"/>
          </p:cNvPicPr>
          <p:nvPr/>
        </p:nvPicPr>
        <p:blipFill>
          <a:blip r:embed="rId2" cstate="print"/>
          <a:srcRect t="6300" r="17792" b="43700"/>
          <a:stretch>
            <a:fillRect/>
          </a:stretch>
        </p:blipFill>
        <p:spPr>
          <a:xfrm rot="21283875">
            <a:off x="1267274" y="1171126"/>
            <a:ext cx="273630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772816"/>
            <a:ext cx="65527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 пожаловать в мой мир…</a:t>
            </a:r>
          </a:p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Мир детства и красок…</a:t>
            </a:r>
            <a:endParaRPr lang="ru-RU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5449.JPG"/>
          <p:cNvPicPr>
            <a:picLocks noChangeAspect="1"/>
          </p:cNvPicPr>
          <p:nvPr/>
        </p:nvPicPr>
        <p:blipFill>
          <a:blip r:embed="rId2" cstate="print"/>
          <a:srcRect l="5901" t="21650" r="21650" b="5113"/>
          <a:stretch>
            <a:fillRect/>
          </a:stretch>
        </p:blipFill>
        <p:spPr>
          <a:xfrm rot="20828886">
            <a:off x="2011489" y="3358385"/>
            <a:ext cx="2816119" cy="1897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170217_161643.jpg"/>
          <p:cNvPicPr>
            <a:picLocks noChangeAspect="1"/>
          </p:cNvPicPr>
          <p:nvPr/>
        </p:nvPicPr>
        <p:blipFill>
          <a:blip r:embed="rId3" cstate="print"/>
          <a:srcRect t="10101" b="23750"/>
          <a:stretch>
            <a:fillRect/>
          </a:stretch>
        </p:blipFill>
        <p:spPr>
          <a:xfrm rot="411167">
            <a:off x="4326448" y="782332"/>
            <a:ext cx="2834492" cy="2088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20170217_1616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41986">
            <a:off x="1020130" y="1548049"/>
            <a:ext cx="249627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4948.JPG"/>
          <p:cNvPicPr>
            <a:picLocks noChangeAspect="1"/>
          </p:cNvPicPr>
          <p:nvPr/>
        </p:nvPicPr>
        <p:blipFill>
          <a:blip r:embed="rId5" cstate="print"/>
          <a:srcRect l="7476" r="14799" b="10882"/>
          <a:stretch>
            <a:fillRect/>
          </a:stretch>
        </p:blipFill>
        <p:spPr>
          <a:xfrm rot="993856">
            <a:off x="5451798" y="3113726"/>
            <a:ext cx="2626987" cy="2008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124744"/>
            <a:ext cx="655272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Существует огромное количество профессий, и человек, вступая во взрослую жизнь должен из всего многообразия выбрать одну, ту, которая будет ему по душе. Одна из главнейших в современном мире – профессия педагога. Он закладывает основу будущей жизни не надеясь увидеть его в полной красе через сто лет, но понимая, что его поступок будет оценен его потомками.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Для детей не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нужно пытаться выглядеть лучше, чем ты есть на самом деле, лучше быть человеком. Для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них важнее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общаться не с механизмом, идеально знающим методики и стандарты, а с живым человеком, у которого есть и достоинства и недостатки.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1772816"/>
            <a:ext cx="432048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Педагог должен быть мягким , по отношению к детям.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 каждого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из нас была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любимая мягкая игрушка, без которой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засыпали.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Почему именно мягкая? Да просто неудобно спать с машинкой или кукольным домиком.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Рисунок 2" descr="IMG_4983.JPG"/>
          <p:cNvPicPr>
            <a:picLocks noChangeAspect="1"/>
          </p:cNvPicPr>
          <p:nvPr/>
        </p:nvPicPr>
        <p:blipFill>
          <a:blip r:embed="rId2" cstate="print"/>
          <a:srcRect l="2751" t="21262" r="22437" b="6683"/>
          <a:stretch>
            <a:fillRect/>
          </a:stretch>
        </p:blipFill>
        <p:spPr>
          <a:xfrm rot="20770567">
            <a:off x="688632" y="1748353"/>
            <a:ext cx="3024336" cy="194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79712" y="42930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4005064"/>
            <a:ext cx="66247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Так и педагог должен вызывать чувство доверия, мягкости, ребенок должен хотеть прижаться к нему. Только в этом случае контакт с ребенком будет установлен и вся воспитательная деятельность приведет к положительному результату.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268760"/>
            <a:ext cx="5544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Также неотъемлемой частью работы педагога является –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инновационность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педагогической деятельности, ведь каждый педагог должен идти «в ногу» со временем.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5126.JPG"/>
          <p:cNvPicPr>
            <a:picLocks noChangeAspect="1"/>
          </p:cNvPicPr>
          <p:nvPr/>
        </p:nvPicPr>
        <p:blipFill>
          <a:blip r:embed="rId2" cstate="print"/>
          <a:srcRect t="11812" r="11413"/>
          <a:stretch>
            <a:fillRect/>
          </a:stretch>
        </p:blipFill>
        <p:spPr>
          <a:xfrm rot="992723">
            <a:off x="5106093" y="3353910"/>
            <a:ext cx="3334424" cy="2212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5470.JPG"/>
          <p:cNvPicPr>
            <a:picLocks noChangeAspect="1"/>
          </p:cNvPicPr>
          <p:nvPr/>
        </p:nvPicPr>
        <p:blipFill>
          <a:blip r:embed="rId3" cstate="print"/>
          <a:srcRect l="20075" t="16926"/>
          <a:stretch>
            <a:fillRect/>
          </a:stretch>
        </p:blipFill>
        <p:spPr>
          <a:xfrm rot="20442770">
            <a:off x="861016" y="3432720"/>
            <a:ext cx="3208452" cy="2223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AA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052736"/>
            <a:ext cx="2676129" cy="14086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Овал 3"/>
          <p:cNvSpPr/>
          <p:nvPr/>
        </p:nvSpPr>
        <p:spPr>
          <a:xfrm>
            <a:off x="2411760" y="1484784"/>
            <a:ext cx="5760640" cy="3816424"/>
          </a:xfrm>
          <a:prstGeom prst="ellipse">
            <a:avLst/>
          </a:prstGeom>
          <a:gradFill>
            <a:gsLst>
              <a:gs pos="96000">
                <a:srgbClr val="F0B01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Большую важную роль и значение в эмоциональном и интеллектуальном развитии жизни всех детей играют как мультфильмы, так и сказки, и рассказы, которые часто им рассказывают родители, они учат всех малышей отличать вымысел от реальности, ценить честность и добро, бороться со злом, учат ориентироваться в сложных ситуациях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835696" y="1052736"/>
            <a:ext cx="648072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Мульттерапия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побуждает детей проявлять интерес к самостоятельному сочинению сказок, внимательному слушанию рассказов детей, к тому, чтобы помогать им в случае затруднений, речевых и логических ошибок и доброжелательно, конструктивно исправлять их. Использование средств мультипликационной терапии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оказывает значительное влияние на развитие речи ребенка, обогащает его словарный запас, развивает грамматический строй речи, повышает потребность в речевом общении с детьми.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менно поэтому я выбрала в качестве инновационной педагогической деятельности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мульттерапию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 средство развития связной речи дошкольников.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3" descr="ed179a93375733e0a877b464ba5ff39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276872"/>
            <a:ext cx="3456383" cy="298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43608" y="1700808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развитие связной речи детей с помощью создания мультипликационного фильма.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616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User</cp:lastModifiedBy>
  <cp:revision>52</cp:revision>
  <dcterms:created xsi:type="dcterms:W3CDTF">2014-07-06T18:18:01Z</dcterms:created>
  <dcterms:modified xsi:type="dcterms:W3CDTF">2017-04-02T16:56:21Z</dcterms:modified>
</cp:coreProperties>
</file>