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73" r:id="rId9"/>
    <p:sldId id="268" r:id="rId10"/>
    <p:sldId id="269" r:id="rId11"/>
    <p:sldId id="270" r:id="rId12"/>
    <p:sldId id="278" r:id="rId13"/>
    <p:sldId id="271" r:id="rId14"/>
    <p:sldId id="272" r:id="rId15"/>
    <p:sldId id="277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95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>
      <p:cViewPr varScale="1">
        <p:scale>
          <a:sx n="85" d="100"/>
          <a:sy n="85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F609-815E-4BB9-ABD1-9AEAB08E746B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78AB-E2AB-4F78-A54A-F0CD8F73FA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ымка рам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66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24936" cy="2376264"/>
          </a:xfrm>
        </p:spPr>
        <p:txBody>
          <a:bodyPr>
            <a:noAutofit/>
          </a:bodyPr>
          <a:lstStyle/>
          <a:p>
            <a:pPr algn="just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Проект </a:t>
            </a:r>
            <a:b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«Дымковская игрушка»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548681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Речевое развитие.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052736"/>
            <a:ext cx="756084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еседы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«Дымковская сказочная страна»,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росписи дымковских игрушек».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литературы:</a:t>
            </a: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Слушание и обсуждение русских народных сказок: «Мужик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медведь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«Иван-царевич и серый волк», «Сивка-бурка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былина «Илья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Муромец и Соловей-разбойник»;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-заучивание пословиц, поговорок,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считалок,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закличек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скороговорок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отгадывание загадок; народные приметы.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69346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Словесные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«Определи место игрушки», «Сравни игрушки», «Имитация».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56595"/>
            <a:ext cx="3096344" cy="2211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56595"/>
            <a:ext cx="3096344" cy="22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692697"/>
            <a:ext cx="7200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Художественно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эстетическое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развитие.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«Дымковская барышня» , «Дымковская лошадка»                          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99" y="2340992"/>
            <a:ext cx="360040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0992"/>
            <a:ext cx="3538476" cy="258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345638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69" y="404664"/>
            <a:ext cx="343588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69" y="4145809"/>
            <a:ext cx="3295210" cy="2160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3094327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(рисование, разукрашивание, лепка, подвижные и дидактические игры, рассматривание альбомов, фотографий и другие)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9" y="4145809"/>
            <a:ext cx="3305967" cy="21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404664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24744"/>
            <a:ext cx="7056784" cy="1623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Народные подвижные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«Карусель»,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Краски», «Дударь», «Растеряхи», «Медок или сахарок», «Жмурки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игра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«Дымковские барышни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Физ.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минутка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«Дымковская игрушка».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dymkatoy.ru/download/Baryni---8--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356992"/>
            <a:ext cx="42484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79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9088"/>
            <a:ext cx="9144000" cy="7156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620688"/>
            <a:ext cx="69847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                               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Папка-передвижка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59461"/>
            <a:ext cx="3417955" cy="24814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1340768"/>
            <a:ext cx="261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Консультации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025" y="1740878"/>
            <a:ext cx="2618398" cy="32586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7" r="21919" b="23361"/>
          <a:stretch/>
        </p:blipFill>
        <p:spPr>
          <a:xfrm>
            <a:off x="1992321" y="4509120"/>
            <a:ext cx="2040127" cy="19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9088"/>
            <a:ext cx="9144000" cy="71561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548680"/>
            <a:ext cx="532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4390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ознакомлены с историей происхождения дымковской игрушки.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детей появился устойчивый познавательно-творческий интерес к дымковской росписи;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знают семантику элементов росписи, могут назвать все ее элементы;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 элементы росписи дымковской игрушки в технике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протяжении всего проекта дети с большим удовольствием и интересом принимали участие во всех видах деятельности, заучивание стихотворений и чтение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оказало благотворное влияние на речевое развитие.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процессе изготовления Дымковских игрушек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только продолжили знакомство с русской народной игрушкой, но и получили положительные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эмоции.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79912" y="4941168"/>
            <a:ext cx="1728193" cy="1583144"/>
          </a:xfrm>
          <a:prstGeom prst="ellipse">
            <a:avLst/>
          </a:prstGeom>
          <a:blipFill dpi="0" rotWithShape="1">
            <a:blip r:embed="rId3"/>
            <a:srcRect/>
            <a:stretch>
              <a:fillRect b="-3000"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1437"/>
            <a:ext cx="9144000" cy="7100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1124745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alt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276872"/>
            <a:ext cx="5256584" cy="3600400"/>
          </a:xfrm>
        </p:spPr>
      </p:pic>
    </p:spTree>
    <p:extLst>
      <p:ext uri="{BB962C8B-B14F-4D97-AF65-F5344CB8AC3E}">
        <p14:creationId xmlns:p14="http://schemas.microsoft.com/office/powerpoint/2010/main" val="36026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1704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88832" cy="2786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краткосрочный,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групповой,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познавательно-творческий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, познавательное 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речевое,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, физическое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5" name="Рисунок 4" descr="a83c5f2641bf0105bf54b69a91c7ec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16891"/>
            <a:ext cx="432048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056784"/>
          </a:xfrm>
        </p:spPr>
      </p:pic>
      <p:sp>
        <p:nvSpPr>
          <p:cNvPr id="6" name="Прямоугольник 5"/>
          <p:cNvSpPr/>
          <p:nvPr/>
        </p:nvSpPr>
        <p:spPr>
          <a:xfrm>
            <a:off x="2555776" y="76470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Актуальность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12776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мало внимания уделяется знакомству детей и с различными видами декоративно-прикладного искусства, и с народными традициями. Недостаточно формируются условия приобщения детей к народному творчеству с использованием, например, народной дымковской игрушки. А ведь именно занятия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декоративно-прикладным искусством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научить детей воспринимать прекрасное и доброе, научат любоваться красотой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66128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дошкольного возраста к русскому народному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творчеству, через ознакомление с дымковской игрушкой , с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нетрадиционной техники -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57" y="4221088"/>
            <a:ext cx="17621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05" y="-99392"/>
            <a:ext cx="9144000" cy="70567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95736" y="548680"/>
            <a:ext cx="5040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endParaRPr lang="ru-RU" sz="24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76673"/>
            <a:ext cx="727280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дымковской игрушкой, с элементами дымковской росписи.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украшать дымковскими узорами силуэты игрушек и других предметов.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Расширить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обогатить словарный запас детей по теме дымковская игрушка.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художественно-творческие способности детей, привычку вносить элементы прекрасного в жизнь.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ритма,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дымковского узора.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эмоциональный отклик на красоту узора дымковской игрушки, радость от созданного изображения.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к труду русских умельцев.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97" y="5036471"/>
            <a:ext cx="18669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62068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84784"/>
            <a:ext cx="71287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Подготовительный.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Обдумывание идеи проекта, сбор информации, материала для реализации идеи.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методической и художественной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народном промысле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дымке)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Разработка мероприятий по теме проекта.</a:t>
            </a: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и родителей с целями и задачами проекта.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(беседы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Выставка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работ.        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проекта «Дымковская игрушка».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изготовление дидактических игр                                                                                      • оформление картотеки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4077072"/>
            <a:ext cx="1872208" cy="2448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4293096"/>
            <a:ext cx="7776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7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04" y="-99392"/>
            <a:ext cx="9144000" cy="7056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69269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дым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67" y="3573016"/>
            <a:ext cx="4967858" cy="287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340769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познакомятся с одним из старинных промыслов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Дымковской игрушкой.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ознакомятся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разнообразием видов Дымковских игрушек, с историей создания этих игрушек;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познакомятся с новыми малыми фольклорными формами, пополнят свой словарный запас;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интерес к искусству народных мастеров. 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7056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692697"/>
            <a:ext cx="5310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340768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сказочная страна»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                                        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росписи дымковских игрушек».                                          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Дымковской игрушке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alt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предметных и сюжетных картинок, альбомов «Декоративно-прикладное искусство», «Дымковские игрушки».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87" y="3312278"/>
            <a:ext cx="3528392" cy="2625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12278"/>
            <a:ext cx="3528392" cy="26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9088"/>
            <a:ext cx="9144000" cy="7156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79140"/>
            <a:ext cx="3816424" cy="25652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62068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Рассматривание дымковских игрушек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dirty="0"/>
          </a:p>
        </p:txBody>
      </p:sp>
      <p:pic>
        <p:nvPicPr>
          <p:cNvPr id="9" name="Рисунок 8" descr="dymka1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53812" y="1179139"/>
            <a:ext cx="1448048" cy="2565285"/>
          </a:xfrm>
          <a:prstGeom prst="rect">
            <a:avLst/>
          </a:prstGeom>
        </p:spPr>
      </p:pic>
      <p:pic>
        <p:nvPicPr>
          <p:cNvPr id="10" name="Picture 2" descr="http://dymka.teploruk.ru/i/resize/?c=nvBahiAqBdhuAel8bBC2bc5ycDel8btCguuChdpCid5dydphiff33abhriibdughdyyarb5g_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13" y="4149080"/>
            <a:ext cx="2172135" cy="230078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kirovobl.ru/images/kozel%281%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21809" y="4052022"/>
            <a:ext cx="2401637" cy="23007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95" y="4052022"/>
            <a:ext cx="2120552" cy="23978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79139"/>
            <a:ext cx="1764196" cy="25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0" y="-91242"/>
            <a:ext cx="9144000" cy="7056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404665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 - коммуникативное развитие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879593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Дидактические игры: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узор»,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«Красота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дымковского орнамента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                          «Разрезные картинки».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177860"/>
            <a:ext cx="3600399" cy="2531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33" y="2165284"/>
            <a:ext cx="3600399" cy="25437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5" y="4902259"/>
            <a:ext cx="741682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Сюжетно-ролевая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игра: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Семья», «К нам гости пришли», «Магазин сувениров».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671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Corsiva</vt:lpstr>
      <vt:lpstr>Symbol</vt:lpstr>
      <vt:lpstr>Times New Roman</vt:lpstr>
      <vt:lpstr>Тема Office</vt:lpstr>
      <vt:lpstr>Проект  «Дымковская игрушка»</vt:lpstr>
      <vt:lpstr> Тип проекта: краткосрочный, групповой, познавательно-творческий. Участники: воспитатель, дети 6-7 лет, родители . Интеграция образовательных областей:  Социально-коммуникативное , познавательное , речевое,  художественно-эстетическое , физическое развитие.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кунев</cp:lastModifiedBy>
  <cp:revision>54</cp:revision>
  <dcterms:created xsi:type="dcterms:W3CDTF">2015-01-29T09:33:32Z</dcterms:created>
  <dcterms:modified xsi:type="dcterms:W3CDTF">2017-04-12T19:33:09Z</dcterms:modified>
</cp:coreProperties>
</file>