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2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7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4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6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6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7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8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0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21F7-C5E9-4C3D-A1D7-F6A056EDE181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650F-C66A-4F0E-93E1-C0FBE759F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64488" cy="4752528"/>
          </a:xfrm>
        </p:spPr>
        <p:txBody>
          <a:bodyPr>
            <a:normAutofit/>
          </a:bodyPr>
          <a:lstStyle/>
          <a:p>
            <a:pPr algn="l"/>
            <a:endParaRPr lang="ru-RU" sz="44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l"/>
            <a:r>
              <a:rPr lang="ru-RU" sz="4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Краткосрочный </a:t>
            </a:r>
            <a:r>
              <a:rPr lang="ru-RU" sz="4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проект</a:t>
            </a:r>
            <a:endParaRPr lang="ru-RU" sz="4400" dirty="0">
              <a:ea typeface="Calibri"/>
              <a:cs typeface="Times New Roman"/>
            </a:endParaRPr>
          </a:p>
          <a:p>
            <a:pPr algn="l"/>
            <a:r>
              <a:rPr lang="ru-RU" sz="4400" b="1" i="1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«Волшебные </a:t>
            </a:r>
            <a:r>
              <a:rPr lang="ru-RU" sz="4400" b="1" i="1" u="sng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пальчики»</a:t>
            </a:r>
            <a:endParaRPr lang="ru-RU" sz="4400" dirty="0" smtClean="0">
              <a:ea typeface="Calibri"/>
              <a:cs typeface="Times New Roman"/>
            </a:endParaRPr>
          </a:p>
          <a:p>
            <a:pPr algn="l"/>
            <a:r>
              <a:rPr lang="ru-RU" sz="4400" b="1" dirty="0" smtClean="0">
                <a:solidFill>
                  <a:srgbClr val="FF0000"/>
                </a:solidFill>
              </a:rPr>
              <a:t>Выполнила </a:t>
            </a:r>
          </a:p>
          <a:p>
            <a:pPr algn="l"/>
            <a:r>
              <a:rPr lang="ru-RU" sz="4400" b="1" dirty="0" smtClean="0">
                <a:solidFill>
                  <a:srgbClr val="FF0000"/>
                </a:solidFill>
              </a:rPr>
              <a:t>Панкратова О.Н.</a:t>
            </a:r>
          </a:p>
        </p:txBody>
      </p:sp>
    </p:spTree>
    <p:extLst>
      <p:ext uri="{BB962C8B-B14F-4D97-AF65-F5344CB8AC3E}">
        <p14:creationId xmlns:p14="http://schemas.microsoft.com/office/powerpoint/2010/main" val="4272730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овая папка (3)\DSC_1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274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овая папка (3)\DSC_1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285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Новая папка (3)\DSC_16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4" y="350277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chemeClr val="bg1"/>
                </a:solidFill>
              </a:rPr>
              <a:t>Физическое развитие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ANDRO\DSC_1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63"/>
            <a:ext cx="9036496" cy="67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Новая папка (3)\DSC_1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874">
            <a:off x="251520" y="293257"/>
            <a:ext cx="8135772" cy="61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Новая папка (3)\DSC_16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9976">
            <a:off x="2903045" y="1134222"/>
            <a:ext cx="6495013" cy="48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Новая папка (3)\DSC_16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0" y="757635"/>
            <a:ext cx="7096471" cy="532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08050"/>
            <a:ext cx="8961437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Итог проекта «Осенне-зимнее дерево»</a:t>
            </a:r>
          </a:p>
        </p:txBody>
      </p:sp>
    </p:spTree>
    <p:extLst>
      <p:ext uri="{BB962C8B-B14F-4D97-AF65-F5344CB8AC3E}">
        <p14:creationId xmlns:p14="http://schemas.microsoft.com/office/powerpoint/2010/main" val="32159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Тип проекта: 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творческий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Вид проекта: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краткосрочный 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Срок реализации проекта 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3 месяца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Возраст детей: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2-3 года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Период выполнения проекта: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с сентября по декабрь 2016.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2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i="1" dirty="0">
                <a:latin typeface="Times New Roman"/>
                <a:ea typeface="Calibri"/>
                <a:cs typeface="Times New Roman"/>
              </a:rPr>
              <a:t>«Истоки способностей </a:t>
            </a:r>
            <a:endParaRPr lang="ru-RU" sz="4000" b="1" i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4000" b="1" i="1" dirty="0">
                <a:latin typeface="Times New Roman"/>
                <a:ea typeface="Calibri"/>
                <a:cs typeface="Times New Roman"/>
              </a:rPr>
              <a:t>дарования детей </a:t>
            </a:r>
            <a:endParaRPr lang="ru-RU" sz="4000" b="1" i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4000" b="1" i="1" dirty="0">
                <a:latin typeface="Times New Roman"/>
                <a:ea typeface="Calibri"/>
                <a:cs typeface="Times New Roman"/>
              </a:rPr>
              <a:t>кончиках пальцев».        </a:t>
            </a:r>
            <a:endParaRPr lang="ru-RU" sz="4000" b="1" i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000" i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40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А. Сухомлинский.</a:t>
            </a:r>
            <a:endParaRPr lang="ru-RU" sz="4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5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Познакомить и обучить детей нетрадиционной технике рисования – рисование пальчиками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Задачи: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Развивать  интерес,  удовольствие,  радость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от  процесса  рисования   пальчиками.</a:t>
            </a:r>
            <a:endParaRPr lang="ru-RU" b="1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2.Поддержать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интерес  ребенка,  создать  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условия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для  изобразительной  деятельности.</a:t>
            </a:r>
            <a:endParaRPr lang="ru-RU" b="1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3.Помочь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ребенку  перейти  от  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манипулятивных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действий  с  художественным  материалом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к  использованию  его  по  назначению.</a:t>
            </a:r>
            <a:endParaRPr lang="ru-RU" b="1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4.Воспитывать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аккуратность  в  работе.</a:t>
            </a:r>
            <a:endParaRPr lang="ru-RU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1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Ожидаемые результаты: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Сформированность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у детей: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знаний  и навыков рисования пальчиками ;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развитие мелкой моторики рук;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улучшение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цветовосприятия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Новая папка (3)\DSC_1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053">
            <a:off x="47512" y="31389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Новая папка (3)\DSC_1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802">
            <a:off x="2369599" y="198219"/>
            <a:ext cx="710479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Новая папка (3)\DSC_16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527" y="777746"/>
            <a:ext cx="6984778" cy="52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</a:rPr>
              <a:t>Социально – коммуникативное развитие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2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Новая папка (3)\DSC_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84">
            <a:off x="298879" y="260648"/>
            <a:ext cx="8540485" cy="64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овая папка (3)\DSC_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4051">
            <a:off x="-415522" y="835037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Новая папка (3)\IMG-20161213-WA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 (3)\DSC_1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83">
            <a:off x="611560" y="476672"/>
            <a:ext cx="7813376" cy="5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ая папка (3)\DSC_16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220">
            <a:off x="138579" y="594375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Речевое развитие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 (3)\DSC_0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6987" y="2107665"/>
            <a:ext cx="5466884" cy="321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Новая папка (3)\DSC_0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0125" y="2224205"/>
            <a:ext cx="5424875" cy="30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Новая папка (3)\DSC_0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1761" y="2225076"/>
            <a:ext cx="5294556" cy="29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30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74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 Цель: Познакомить и обучить детей нетрадиционной технике рисования – рисование пальчиками </vt:lpstr>
      <vt:lpstr>Презентация PowerPoint</vt:lpstr>
      <vt:lpstr>Социально – коммуникативное развитие </vt:lpstr>
      <vt:lpstr>Познавательное развитие</vt:lpstr>
      <vt:lpstr>Речевое развитие</vt:lpstr>
      <vt:lpstr>Художественно-эстетическое развитие</vt:lpstr>
      <vt:lpstr>Физическое развитие </vt:lpstr>
      <vt:lpstr>Итог проекта «Осенне-зимнее дерево»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Рабочий</cp:lastModifiedBy>
  <cp:revision>54</cp:revision>
  <dcterms:created xsi:type="dcterms:W3CDTF">2012-04-04T14:58:52Z</dcterms:created>
  <dcterms:modified xsi:type="dcterms:W3CDTF">2017-01-15T17:50:16Z</dcterms:modified>
</cp:coreProperties>
</file>