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8" r:id="rId10"/>
    <p:sldId id="272" r:id="rId11"/>
    <p:sldId id="266" r:id="rId12"/>
    <p:sldId id="267" r:id="rId13"/>
    <p:sldId id="275" r:id="rId14"/>
    <p:sldId id="269" r:id="rId15"/>
    <p:sldId id="270" r:id="rId16"/>
    <p:sldId id="271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C363CF-C6E2-4984-95CB-A8298261CED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726AE1-3BCB-41DC-9B3F-88DCF26967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412775"/>
            <a:ext cx="8458200" cy="466301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«Масленица»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Ознакомление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народным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фольклором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92888" cy="2711152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dirty="0" smtClean="0"/>
              <a:t>                                                                                                                                                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Воспитатель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Мотина В. А.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836712"/>
            <a:ext cx="8686800" cy="458688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Выставка детских рисунков «Масленица», «Народные гуляния»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J:\Фото группы\DSCN048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28438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фото- 6 гр\108NIKON\DSCN05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84784"/>
            <a:ext cx="34198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- 6 гр\108NIKON\DSCN05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284380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фото- 6 гр\108NIKON\DSCN05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212976"/>
            <a:ext cx="341987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:\фото- 6 гр\108NIKON\DSCN059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57192"/>
            <a:ext cx="2699792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фото- 6 гр\108NIKON\DSCN059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1484784"/>
            <a:ext cx="28803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J:\фото- 6 гр\108NIKON\DSCN059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3212976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J:\Фото группы\DSCN049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5157192"/>
            <a:ext cx="302433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J:\Фото группы\DSCN049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5157192"/>
            <a:ext cx="3419872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88640"/>
          <a:ext cx="878497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9958"/>
                <a:gridCol w="4375018"/>
              </a:tblGrid>
              <a:tr h="1512168">
                <a:tc>
                  <a:txBody>
                    <a:bodyPr/>
                    <a:lstStyle/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Область физического развития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Разучивание подвижных и русских народных игр: «У медведя во бору», «Хитрая лиса»,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«Платки», «Горшки»,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«Снежный лабиринт», 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Снежная горка»,  «Снежный тир»,  «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Малечена-калечина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 «Заря»,  «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Перетягивание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каната»,  «Горелки»,  «Звонарь».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J:\Фото группы\DSCN04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3600400" cy="222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 группы\DSCN04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276872"/>
            <a:ext cx="36004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581128"/>
            <a:ext cx="36724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J:\Фото группы\DSCN0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581128"/>
            <a:ext cx="3600400" cy="2084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234321"/>
          <a:ext cx="889248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5063"/>
                <a:gridCol w="4457417"/>
              </a:tblGrid>
              <a:tr h="2618616">
                <a:tc>
                  <a:txBody>
                    <a:bodyPr/>
                    <a:lstStyle/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предметно-развивающей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среды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Самостоятельная деятельность детей: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инсценировка любимой сказки;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рисование «Раскрась героя»;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пальчиковый театр, кукольный театр.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Совместная деятельность детей: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настольно-печатные игры «Времена года», «Музыкальные инструменты»,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вечер загадок;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Дидактическая игра: «Масленица».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J:\Фото группы\DSCN04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12976"/>
            <a:ext cx="42484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 группы\DSCN04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12976"/>
            <a:ext cx="4224685" cy="329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470873"/>
          <a:ext cx="8686800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59104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Взаимодействие с родителями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Консультации: «Масленица», «История праздника», «Пословицы, поговорки, загадки о «Масленице»».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Предложение посетить театр кукол, филармонию.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Оформление выставки иллюстраций и поделок к празднику.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Привлечение родителей к оформлению выставки народных инструментов</a:t>
                      </a: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Итоговый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результат: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1.Оформление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выставок продуктивной деятельности детей.</a:t>
            </a:r>
          </a:p>
          <a:p>
            <a:pPr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2. Умение детей рассказать о празднике «Масленица».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6632"/>
          <a:ext cx="8856984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246"/>
                <a:gridCol w="2214246"/>
                <a:gridCol w="2214246"/>
                <a:gridCol w="2214246"/>
              </a:tblGrid>
              <a:tr h="784142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Что мы знаем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Что мы хотим узнать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Как мы это сделаем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Результат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405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Масленица –это блины, соломенная кукла, которую сжигают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Как именно нужно праздновать «Масленицу», в какие игры играть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Через просмотр фотографий, картинок о «Масленице»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Через проведение дружеских бесед, ситуативных разговоров по данной теме.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Посредствам  художественного творчества (Лепка, рисование, аппликация).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Через художественное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слово:сказки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потешки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заклички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Выставка продуктивной деятельности детей.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Рассказывание стихотворений о «Масленице».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Название дней недели.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Участие в развлечении «Масленица»</a:t>
            </a:r>
            <a:endParaRPr lang="ru-RU" sz="2000" dirty="0"/>
          </a:p>
        </p:txBody>
      </p:sp>
      <p:pic>
        <p:nvPicPr>
          <p:cNvPr id="4" name="Содержимое 3" descr="J:\фото- 6 гр\DSCN00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26997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- 6 гр\DSCN0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852936"/>
            <a:ext cx="262778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фото- 6 гр\DSCN00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365104"/>
            <a:ext cx="273630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:\фото- 6 гр\DSCN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437112"/>
            <a:ext cx="26997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фото- 6 гр\DSCN00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412776"/>
            <a:ext cx="27718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Чаепитие с блинами</a:t>
            </a:r>
            <a:endParaRPr lang="ru-RU" sz="2000" dirty="0"/>
          </a:p>
        </p:txBody>
      </p:sp>
      <p:pic>
        <p:nvPicPr>
          <p:cNvPr id="7" name="Содержимое 6" descr="J:\фото- 6 гр\DSCN0038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124744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фото- 6 гр\DSCN00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фото- 6 гр\DSCN00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- 6 гр\DSCN00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40324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Тип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проекта: познавательно-творческий, игровой.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числу детей – групповой.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продолжительности – краткосрочный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(3 месяца)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Участники проекта – дети подготовительной группы и их родители, воспитатели.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53650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Россия  богата  своими  традициями, обычаями, народными  праздниками.</a:t>
            </a:r>
          </a:p>
          <a:p>
            <a:pPr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 Один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из  таких  праздников является  большое  народное  гулянье  в  конце  зимы «МАСЛЕНИЦА». На  нем  всегда  находятся  желающие  помериться  силой, показать  свою  удаль, отведать  вкусных  и  румяных  блинов.</a:t>
            </a:r>
          </a:p>
          <a:p>
            <a:pPr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МАСЛЕНИЦА  один  из  самых  радостных и  светлых  праздников  на  Руси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 В наше время постепенно стало уходить в прошлое народные гуляния, когда праздники отмечали не только в своей семье, а целыми улицами, деревнями. Наши дети этого не видят на примере своих родителей. Наша задача познакомить, рассказать, показать, что такое праздник «Масленица», как его отмечали раньше. В результате реализации этого проекта дети приобретут новые знания, узнают новые игры, </a:t>
            </a:r>
            <a:r>
              <a:rPr lang="ru-RU" sz="2900" b="1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, стихи. Этот проект поможет и родителям вспомнить, как они с родителями отмечали «Масленицу».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проекта:</a:t>
            </a:r>
          </a:p>
          <a:p>
            <a:pPr>
              <a:buNone/>
            </a:pP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с традицией  проведения  народного праздника «МАСЛЕНИЦА».</a:t>
            </a:r>
          </a:p>
          <a:p>
            <a:pPr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Познакомить  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детей с традицией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 проведения  старинного народного праздника.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Провести праздник  через  эмоциональное  сопереживания  и  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участие  в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    игре – действии.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Приобщить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 дошкольников  к  традиции  проведения  народного  праздника   Масленицы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Знакомить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родителей с традициями празднования «Масленицы» на Руси 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2800" b="1" dirty="0"/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Ожидаемый </a:t>
            </a: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результат:</a:t>
            </a:r>
          </a:p>
          <a:p>
            <a:pPr>
              <a:buNone/>
            </a:pPr>
            <a:endParaRPr lang="ru-RU" sz="7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7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процессе реализации проекта:</a:t>
            </a:r>
          </a:p>
          <a:p>
            <a:pPr>
              <a:buNone/>
            </a:pP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-дети </a:t>
            </a: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узнают, что в конце зимы отмечают  народный </a:t>
            </a:r>
            <a:r>
              <a:rPr lang="ru-RU" sz="7400" b="1" dirty="0" err="1" smtClean="0">
                <a:latin typeface="Times New Roman" pitchFamily="18" charset="0"/>
                <a:cs typeface="Times New Roman" pitchFamily="18" charset="0"/>
              </a:rPr>
              <a:t>праздни</a:t>
            </a: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 Масленица</a:t>
            </a: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-у детей сформируются представления о данном празднике;</a:t>
            </a:r>
          </a:p>
          <a:p>
            <a:pPr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-повысится познавательный интерес детей и родителей к русской </a:t>
            </a: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и мордовской  </a:t>
            </a: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культуре, ее обычаям, обрядам;</a:t>
            </a:r>
          </a:p>
          <a:p>
            <a:pPr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-дети и взрослые получат эмоциональное удовлетворение от совместной деятельности в процессе подготовки и проведения праздника Масленица;</a:t>
            </a:r>
          </a:p>
          <a:p>
            <a:pPr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-обогатиться развивающая среда в группе;</a:t>
            </a:r>
          </a:p>
          <a:p>
            <a:pPr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-в традицию детского сада войдёт организация народных праздников совместно с родителями.</a:t>
            </a:r>
          </a:p>
          <a:p>
            <a:pPr>
              <a:buNone/>
            </a:pPr>
            <a:endParaRPr lang="ru-RU" sz="7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7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Последующая </a:t>
            </a: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работа:</a:t>
            </a:r>
          </a:p>
          <a:p>
            <a:pPr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Продолжить работу по поддержанию интереса у детей и родителей к истокам русской культуры.</a:t>
            </a:r>
          </a:p>
          <a:p>
            <a:pPr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Посещение музеев и выставок народно-прикладного творчества.</a:t>
            </a:r>
          </a:p>
          <a:p>
            <a:pPr>
              <a:buNone/>
            </a:pPr>
            <a:r>
              <a:rPr lang="ru-RU" sz="7400" b="1" dirty="0">
                <a:latin typeface="Times New Roman" pitchFamily="18" charset="0"/>
                <a:cs typeface="Times New Roman" pitchFamily="18" charset="0"/>
              </a:rPr>
              <a:t>Обсуждение, планирование и проведение других народных праздник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ов.</a:t>
            </a: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проекта:</a:t>
            </a:r>
          </a:p>
          <a:p>
            <a:pPr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– подготовительный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II – основной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III – заключительный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1.Подготовительный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Разработка  проекта: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Обсуждение  вариантов проведения и возможностей 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участия в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празднике  родителей  и  детей.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Подготовка  информации  для  родителей  о народном  празднике «Масленица».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Планирование  и  проведение  занятий, совместной  и  игровой  деятельности  с  детьми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2.Основной.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праздника: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Планирование проведения  занятия;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Подбор  необходимых  атрибутов  для  игр.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Оформление  уголка  для  родителей с  информацией о  народном  празднике «Масленица»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Оформление «блинного» уголка  с  рецептами  блинов.</a:t>
            </a:r>
          </a:p>
          <a:p>
            <a:pPr>
              <a:buNone/>
            </a:pPr>
            <a:r>
              <a:rPr lang="ru-RU" sz="16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624736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3.Заключительный.</a:t>
            </a:r>
          </a:p>
          <a:p>
            <a:pPr>
              <a:buNone/>
            </a:pPr>
            <a:endParaRPr lang="ru-RU" sz="5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5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5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Проведение  масленичной  недели.</a:t>
            </a:r>
          </a:p>
          <a:p>
            <a:pPr>
              <a:buNone/>
            </a:pPr>
            <a:endParaRPr lang="ru-RU" sz="3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Понедельник 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«Встреча Масленицы»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Цель: Познакомить с традициями народного праздника.</a:t>
            </a:r>
          </a:p>
          <a:p>
            <a:pPr>
              <a:buNone/>
            </a:pPr>
            <a:endParaRPr lang="ru-RU" sz="3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Вторник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  - «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Заигрыш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Цель: Дать детям представления о русских народных играх – забавах.</a:t>
            </a:r>
          </a:p>
          <a:p>
            <a:pPr>
              <a:buNone/>
            </a:pPr>
            <a:endParaRPr lang="ru-RU" sz="3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Среда  «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Лакомка»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Цель: Познакомить детей с обрядовой кухней.</a:t>
            </a:r>
          </a:p>
          <a:p>
            <a:pPr>
              <a:buNone/>
            </a:pPr>
            <a:endParaRPr lang="ru-RU" sz="3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Четверг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 «Разгуляй четверток»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Цель: Дать представление о русской тройке.</a:t>
            </a:r>
          </a:p>
          <a:p>
            <a:pPr>
              <a:buNone/>
            </a:pPr>
            <a:endParaRPr lang="ru-RU" sz="3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Пятница 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«Тёщины вечёрки»</a:t>
            </a: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Приобщать к истокам народных традиций.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1. Праздник  для  детей, проведение хороводных  и  подвижных  игр,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2. Чаепитие на день «Лакомки».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 Суббота — </a:t>
            </a:r>
            <a:r>
              <a:rPr lang="ru-RU" sz="3400" b="1" i="1" dirty="0" err="1" smtClean="0">
                <a:latin typeface="Times New Roman" pitchFamily="18" charset="0"/>
                <a:cs typeface="Times New Roman" pitchFamily="18" charset="0"/>
              </a:rPr>
              <a:t>золовкины</a:t>
            </a: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 посиделки.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  Молодые невестки приглашали в гости к себе  золовок. Новобрачная невестка должна была подарить золовкам подарки.</a:t>
            </a:r>
            <a:br>
              <a:rPr lang="ru-RU" sz="3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Последний день Масленицы — </a:t>
            </a: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Прощеное Воскресенье.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 В последний день Масленицы сжигают соломенное чучело — символ зимы. Провожают зиму до следующего года. 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Все просят друг у друга прощения. Кланяются в ноги. А в ответ слышат знакомое: «Бог простит». Уходит Масленица, а вместе с ней и зима. Весна вступает в свои права.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План </a:t>
            </a:r>
            <a:r>
              <a:rPr lang="ru-RU" sz="2700" b="1" dirty="0"/>
              <a:t>мероприятий по реализации </a:t>
            </a:r>
            <a:r>
              <a:rPr lang="ru-RU" sz="2700" b="1" dirty="0" smtClean="0"/>
              <a:t>                          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196752"/>
          <a:ext cx="8928992" cy="544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4005"/>
                <a:gridCol w="4424987"/>
              </a:tblGrid>
              <a:tr h="964281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Образовательные области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16039">
                <a:tc>
                  <a:txBody>
                    <a:bodyPr/>
                    <a:lstStyle/>
                    <a:p>
                      <a:pPr algn="l"/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/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Коммуникативно-личностная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Беседы и рассказы на темы: «Масленица», «Масленичная неделя», «История праздника «Масленица»», «Русские народные музыкальные инструменты», итоговая беседа «Что  вы узнали о Масленице?».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16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Познавательно-речевая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Рассматривание открыток, иллюстраций, картин (Кустодиев Б.М., Васнецов В.М., Суриков В.И.) по теме «Масленица».</a:t>
                      </a:r>
                    </a:p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Заучивание наизусть песен, стихов, поговорок про Масленицу.</a:t>
                      </a:r>
                    </a:p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Пересказ сказок.</a:t>
                      </a:r>
                    </a:p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Придумывание загадок по теме.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16632"/>
          <a:ext cx="8928992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4464496"/>
              </a:tblGrid>
              <a:tr h="6624736">
                <a:tc>
                  <a:txBody>
                    <a:bodyPr/>
                    <a:lstStyle/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Художественно-эстетическая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Чтение сказок, энциклопедий «О лошадях», «Русский дом», «Наш дом».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Чтение пословиц, поговорок,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потешек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стихотворений, небылиц по заданной теме.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Отгадывание загадок про «Масленицу».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Рисование на темы: «Масленица», «Народные гуляния».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Сюжетная лепка «Музыкальные инструменты».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Аппликация. Изготовление Масленицы из цветной бумаги.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Художественный труд - «Маленькая «Масленица»». Знакомство с лоскутным рукоделием.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Слушание русских народных песен в обработке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Алябьева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А.А.,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Гурилёва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А.Л., Чайковского П.И.; частушек; оркестр народных инструментов.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Творческая деятельность детей</a:t>
            </a:r>
            <a:endParaRPr lang="ru-RU" sz="2000" dirty="0"/>
          </a:p>
        </p:txBody>
      </p:sp>
      <p:pic>
        <p:nvPicPr>
          <p:cNvPr id="4" name="Содержимое 3" descr="J:\фото- 6 гр\108NIKON\DSCN058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574473" cy="268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фото- 6 гр\108NIKON\DSCN05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999034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 группы\DSCN04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1" y="3717032"/>
            <a:ext cx="45365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116</TotalTime>
  <Words>556</Words>
  <Application>Microsoft Office PowerPoint</Application>
  <PresentationFormat>Экран (4:3)</PresentationFormat>
  <Paragraphs>174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Проект «Масленица»  Ознакомление детей с  народным фольклором </vt:lpstr>
      <vt:lpstr> Тип проекта: познавательно-творческий, игровой. По числу детей – групповой. По продолжительности – краткосрочный (3 месяца)   Участники проекта – дети подготовительной группы и их родители, воспитатели.   </vt:lpstr>
      <vt:lpstr>Слайд 3</vt:lpstr>
      <vt:lpstr>Слайд 4</vt:lpstr>
      <vt:lpstr>Слайд 5</vt:lpstr>
      <vt:lpstr>Слайд 6</vt:lpstr>
      <vt:lpstr>План мероприятий по реализации                            проекта </vt:lpstr>
      <vt:lpstr>Слайд 8</vt:lpstr>
      <vt:lpstr>Творческая деятельность детей</vt:lpstr>
      <vt:lpstr>Выставка детских рисунков «Масленица», «Народные гуляния» </vt:lpstr>
      <vt:lpstr>Слайд 11</vt:lpstr>
      <vt:lpstr>Слайд 12</vt:lpstr>
      <vt:lpstr>Слайд 13</vt:lpstr>
      <vt:lpstr>  Итоговый результат:  </vt:lpstr>
      <vt:lpstr>Слайд 15</vt:lpstr>
      <vt:lpstr>Участие в развлечении «Масленица»</vt:lpstr>
      <vt:lpstr>Чаепитие с блинами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«Масленица» Ознакомление детей с фольклором</dc:title>
  <dc:creator>Андрей</dc:creator>
  <cp:lastModifiedBy>Андрей</cp:lastModifiedBy>
  <cp:revision>14</cp:revision>
  <dcterms:created xsi:type="dcterms:W3CDTF">2017-04-11T13:14:45Z</dcterms:created>
  <dcterms:modified xsi:type="dcterms:W3CDTF">2017-04-12T06:56:58Z</dcterms:modified>
</cp:coreProperties>
</file>