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6" r:id="rId8"/>
    <p:sldId id="267" r:id="rId9"/>
    <p:sldId id="268" r:id="rId10"/>
    <p:sldId id="269" r:id="rId11"/>
    <p:sldId id="262" r:id="rId12"/>
    <p:sldId id="264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Муниципальное дошкольное образовательное учреждение </a:t>
            </a:r>
            <a:endParaRPr lang="ru-RU" sz="2000" dirty="0"/>
          </a:p>
          <a:p>
            <a:pPr algn="ctr"/>
            <a:r>
              <a:rPr lang="ru-RU" sz="2000" b="1" dirty="0"/>
              <a:t>«Детский сад № 82 комбинированного вида» </a:t>
            </a:r>
            <a:r>
              <a:rPr lang="ru-RU" sz="2000" b="1" dirty="0" err="1"/>
              <a:t>г.о</a:t>
            </a:r>
            <a:r>
              <a:rPr lang="ru-RU" sz="2000" b="1" dirty="0"/>
              <a:t>. </a:t>
            </a:r>
            <a:r>
              <a:rPr lang="ru-RU" sz="2000" b="1" dirty="0" smtClean="0"/>
              <a:t>Саранск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66427" y="1772816"/>
            <a:ext cx="686380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Доклад </a:t>
            </a:r>
            <a:endParaRPr lang="ru-RU" sz="2800" dirty="0"/>
          </a:p>
          <a:p>
            <a:pPr algn="ctr"/>
            <a:r>
              <a:rPr lang="ru-RU" sz="2800" b="1" dirty="0"/>
              <a:t>к педагогическому совету № 4</a:t>
            </a:r>
            <a:endParaRPr lang="ru-RU" sz="2800" dirty="0"/>
          </a:p>
          <a:p>
            <a:pPr algn="ctr"/>
            <a:r>
              <a:rPr lang="ru-RU" sz="2800" b="1" dirty="0"/>
              <a:t>«Оздоровительно-досуговая деятельность</a:t>
            </a:r>
            <a:endParaRPr lang="ru-RU" sz="2800" dirty="0"/>
          </a:p>
          <a:p>
            <a:pPr algn="ctr"/>
            <a:r>
              <a:rPr lang="ru-RU" sz="2800" b="1" dirty="0"/>
              <a:t> детей дошкольного возраста»</a:t>
            </a:r>
            <a:endParaRPr lang="ru-RU" sz="28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375357">
            <a:off x="2806079" y="44153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Подготовила: воспитатель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Прохорова С.Л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3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6" y="0"/>
            <a:ext cx="5052054" cy="37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5816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31" y="-23022"/>
            <a:ext cx="5274770" cy="3956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" y="2905369"/>
            <a:ext cx="5255976" cy="3941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2127" y="242088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ПАЛЬЧИКОВАЯ ГИМНАСТИКА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255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7" y="0"/>
            <a:ext cx="5052053" cy="3789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" y="3068909"/>
            <a:ext cx="5072809" cy="3804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3728" y="2807299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СЮЖЕТНО-РОЛЕВЫЕ ИГРЫ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627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890"/>
            <a:ext cx="3651870" cy="5143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09238"/>
            <a:ext cx="3993908" cy="53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8419"/>
            <a:ext cx="10235951" cy="6829298"/>
          </a:xfrm>
        </p:spPr>
      </p:pic>
      <p:sp>
        <p:nvSpPr>
          <p:cNvPr id="9" name="Прямоугольник 8"/>
          <p:cNvSpPr/>
          <p:nvPr/>
        </p:nvSpPr>
        <p:spPr>
          <a:xfrm>
            <a:off x="713803" y="836712"/>
            <a:ext cx="82506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0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1340768"/>
            <a:ext cx="62608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/>
              <a:t>Я не боюсь еще и еще раз повторять: забота о здоровье - это важнейший труд воспитателя. От жизнерадостности, бодрости детей зависит их одухотворенная жизнь, мировоззрение, умственное развитие, прочность знаний, вера в свои </a:t>
            </a:r>
            <a:r>
              <a:rPr lang="ru-RU" sz="2800" i="1" dirty="0" smtClean="0"/>
              <a:t>силы</a:t>
            </a:r>
            <a:endParaRPr lang="ru-RU" sz="2800" i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8592" y="5013176"/>
            <a:ext cx="30204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/>
              <a:t>В.А. </a:t>
            </a:r>
            <a:r>
              <a:rPr lang="ru-RU" sz="2800" i="1" dirty="0" smtClean="0"/>
              <a:t>Сухомлинский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7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3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1268760"/>
            <a:ext cx="70503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содержание программы согласовано с пройденным учебным </a:t>
            </a:r>
            <a:r>
              <a:rPr lang="ru-RU" dirty="0" smtClean="0"/>
              <a:t>материалом;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используются </a:t>
            </a:r>
            <a:r>
              <a:rPr lang="ru-RU" dirty="0"/>
              <a:t>игры и упражнения разнообразные по двигательному содержанию и двигательным </a:t>
            </a:r>
            <a:r>
              <a:rPr lang="ru-RU" dirty="0" smtClean="0"/>
              <a:t>характеристикам;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размещение </a:t>
            </a:r>
            <a:r>
              <a:rPr lang="ru-RU" dirty="0"/>
              <a:t>игр и упражнений в досуговой деятельности отвечает правилам дозировки: физическая нагрузка постепенно возрастает, а в последнем задании </a:t>
            </a:r>
            <a:r>
              <a:rPr lang="ru-RU" dirty="0" smtClean="0"/>
              <a:t>снижается;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после </a:t>
            </a:r>
            <a:r>
              <a:rPr lang="ru-RU" dirty="0"/>
              <a:t>игр-эстафет или других заданий, возбуждающих детей, планируются загадки, стихи, игры малой подвижности, игры хороводного типа, </a:t>
            </a:r>
            <a:r>
              <a:rPr lang="ru-RU" dirty="0" smtClean="0"/>
              <a:t>обеспечивающие </a:t>
            </a:r>
            <a:r>
              <a:rPr lang="ru-RU" dirty="0"/>
              <a:t>смену деятельности, но не снижающие эмоциональный </a:t>
            </a:r>
            <a:r>
              <a:rPr lang="ru-RU" dirty="0" smtClean="0"/>
              <a:t>подъем;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после </a:t>
            </a:r>
            <a:r>
              <a:rPr lang="ru-RU" dirty="0"/>
              <a:t>фронтальных игр большой подвижности следуют задания, в которых действуют более выносливые </a:t>
            </a:r>
            <a:r>
              <a:rPr lang="ru-RU" dirty="0" smtClean="0"/>
              <a:t>дети;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обязательное </a:t>
            </a:r>
            <a:r>
              <a:rPr lang="ru-RU" dirty="0"/>
              <a:t>музыкальное </a:t>
            </a:r>
            <a:r>
              <a:rPr lang="ru-RU" dirty="0" smtClean="0"/>
              <a:t>сопровождение;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игровых ситуаций, в которых ребенок должен самостоятельно принять </a:t>
            </a:r>
            <a:r>
              <a:rPr lang="ru-RU" dirty="0" smtClean="0"/>
              <a:t>решение;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</a:t>
            </a:r>
            <a:r>
              <a:rPr lang="ru-RU" dirty="0"/>
              <a:t>положительных эмоций, в том числе путем включения сценок драматизации, приглашение гостей-героев знакомых сказок и мультфильмов.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465211"/>
            <a:ext cx="578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 </a:t>
            </a:r>
            <a:r>
              <a:rPr lang="ru-RU" sz="1600" b="1" dirty="0"/>
              <a:t>ПЕДАГОГИЧЕСКИЕ ТРЕБОВАНИЯ К ОРГАНИЗАЦИИ </a:t>
            </a:r>
            <a:endParaRPr lang="ru-RU" sz="1600" b="1" dirty="0" smtClean="0"/>
          </a:p>
          <a:p>
            <a:r>
              <a:rPr lang="ru-RU" sz="1600" b="1" dirty="0" smtClean="0"/>
              <a:t>ПРОВЕДЕНИЯ </a:t>
            </a:r>
            <a:r>
              <a:rPr lang="ru-RU" sz="1600" b="1" dirty="0"/>
              <a:t>ОЗДОРОВИТЕЛЬНО-ДОСУГОВОЙ ДЕЯТЕЛЬНОСТИ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498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3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29543" y="1280220"/>
            <a:ext cx="70503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1. Беседы: "Что такое здоровье?", "Кто такие </a:t>
            </a:r>
            <a:r>
              <a:rPr lang="ru-RU" sz="2000" dirty="0" err="1"/>
              <a:t>микробы?","Что</a:t>
            </a:r>
            <a:r>
              <a:rPr lang="ru-RU" sz="2000" dirty="0"/>
              <a:t> мы делаем в детском саду, для того чтобы не болеть?", "Полезная и здоровая пища".</a:t>
            </a:r>
          </a:p>
          <a:p>
            <a:r>
              <a:rPr lang="ru-RU" sz="2000" dirty="0"/>
              <a:t>2. Разучивание пословиц: "Солнце, воздух и вода – наши верные друзья", "Чистота - залог здоровья", "Здоровье ни за какие деньги не </a:t>
            </a:r>
            <a:r>
              <a:rPr lang="ru-RU" sz="2000" dirty="0" err="1"/>
              <a:t>купишь","В</a:t>
            </a:r>
            <a:r>
              <a:rPr lang="ru-RU" sz="2000" dirty="0"/>
              <a:t> здоровом теле - здоровый дух", "Быстрого и ловкого болезнь не догонит" ; разучивание </a:t>
            </a:r>
            <a:r>
              <a:rPr lang="ru-RU" sz="2000" dirty="0" err="1"/>
              <a:t>потешки</a:t>
            </a:r>
            <a:r>
              <a:rPr lang="ru-RU" sz="2000" dirty="0"/>
              <a:t>:"Водичка, водичка...". </a:t>
            </a:r>
          </a:p>
          <a:p>
            <a:r>
              <a:rPr lang="ru-RU" sz="2000" dirty="0"/>
              <a:t>3.Чтение художественной литературы: </a:t>
            </a:r>
            <a:r>
              <a:rPr lang="ru-RU" sz="2000" dirty="0" err="1"/>
              <a:t>К.Чуковский"Мойдодыр</a:t>
            </a:r>
            <a:r>
              <a:rPr lang="ru-RU" sz="2000" dirty="0"/>
              <a:t>",  "Айболит", "</a:t>
            </a:r>
            <a:r>
              <a:rPr lang="ru-RU" sz="2000" dirty="0" err="1"/>
              <a:t>Федорино</a:t>
            </a:r>
            <a:r>
              <a:rPr lang="ru-RU" sz="2000" dirty="0"/>
              <a:t> горе"; </a:t>
            </a:r>
            <a:r>
              <a:rPr lang="ru-RU" sz="2000" dirty="0" err="1"/>
              <a:t>З.Александрова</a:t>
            </a:r>
            <a:r>
              <a:rPr lang="ru-RU" sz="2000" dirty="0"/>
              <a:t> "Утро", "Купание";  </a:t>
            </a:r>
            <a:r>
              <a:rPr lang="ru-RU" sz="2000" dirty="0" err="1"/>
              <a:t>А.Барто</a:t>
            </a:r>
            <a:r>
              <a:rPr lang="ru-RU" sz="2000" dirty="0"/>
              <a:t> "Девочка чумазая", "Девочка - </a:t>
            </a:r>
            <a:r>
              <a:rPr lang="ru-RU" sz="2000" dirty="0" err="1"/>
              <a:t>ревушка</a:t>
            </a:r>
            <a:r>
              <a:rPr lang="ru-RU" sz="2000" dirty="0"/>
              <a:t>".</a:t>
            </a:r>
          </a:p>
          <a:p>
            <a:r>
              <a:rPr lang="ru-RU" sz="2000" dirty="0"/>
              <a:t>4. Отгадывание загадок по теме ЗОЖ.  </a:t>
            </a:r>
            <a:br>
              <a:rPr lang="ru-RU" sz="2000" dirty="0"/>
            </a:br>
            <a:r>
              <a:rPr lang="ru-RU" sz="2000" dirty="0"/>
              <a:t>5. Проведение сюжетно-ролевых игр:" Поликлиника", "Больница".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4882" y="465211"/>
            <a:ext cx="411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Предварительная работа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38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4" y="-1"/>
            <a:ext cx="5148066" cy="3861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999"/>
            <a:ext cx="5232896" cy="39246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4132" y="2547666"/>
            <a:ext cx="4424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ПУТЕШЕСТВИЕ В </a:t>
            </a:r>
          </a:p>
          <a:p>
            <a:pPr algn="ctr"/>
            <a:r>
              <a:rPr lang="ru-RU" sz="3600" b="1" dirty="0" smtClean="0"/>
              <a:t>СТРАНУ ЗДОРОВЬЯ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847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5148064" cy="3861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2" y="2974360"/>
            <a:ext cx="5178186" cy="38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123728" y="2807299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ВОЛШЕБНЫЙ МЕШОЧЕК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6" y="-28560"/>
            <a:ext cx="5186144" cy="3889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818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3435846" cy="4581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4" y="2060848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7" y="0"/>
            <a:ext cx="5052053" cy="3789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185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Рабочий</cp:lastModifiedBy>
  <cp:revision>12</cp:revision>
  <dcterms:created xsi:type="dcterms:W3CDTF">2017-02-07T19:48:41Z</dcterms:created>
  <dcterms:modified xsi:type="dcterms:W3CDTF">2017-02-08T09:20:25Z</dcterms:modified>
</cp:coreProperties>
</file>