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2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64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19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35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33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57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67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6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5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21F7-C5E9-4C3D-A1D7-F6A056EDE181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650F-C66A-4F0E-93E1-C0FBE759F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4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8964488" cy="4752528"/>
          </a:xfrm>
        </p:spPr>
        <p:txBody>
          <a:bodyPr>
            <a:normAutofit/>
          </a:bodyPr>
          <a:lstStyle/>
          <a:p>
            <a:pPr algn="l"/>
            <a:endParaRPr lang="ru-RU" sz="44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l"/>
            <a:r>
              <a:rPr lang="ru-RU" sz="4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Долгосрочный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проек</a:t>
            </a:r>
            <a:endParaRPr lang="ru-RU" sz="4400" dirty="0">
              <a:ea typeface="Calibri"/>
              <a:cs typeface="Times New Roman"/>
            </a:endParaRPr>
          </a:p>
          <a:p>
            <a:pPr algn="l"/>
            <a:r>
              <a:rPr lang="ru-RU" sz="4400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 </a:t>
            </a:r>
            <a:r>
              <a:rPr lang="ru-RU" sz="4400" b="1" i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4400" b="1" i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Шедевры без кисти»</a:t>
            </a:r>
            <a:endParaRPr lang="ru-RU" sz="4400" dirty="0" smtClean="0">
              <a:ea typeface="Calibri"/>
              <a:cs typeface="Times New Roman"/>
            </a:endParaRPr>
          </a:p>
          <a:p>
            <a:pPr algn="l"/>
            <a:r>
              <a:rPr lang="ru-RU" sz="4400" b="1" dirty="0" smtClean="0">
                <a:solidFill>
                  <a:srgbClr val="FF0000"/>
                </a:solidFill>
              </a:rPr>
              <a:t>                                     Выполнила 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4400" b="1" dirty="0" smtClean="0">
                <a:solidFill>
                  <a:srgbClr val="FF0000"/>
                </a:solidFill>
              </a:rPr>
              <a:t>                                     Панкратова </a:t>
            </a:r>
            <a:r>
              <a:rPr lang="ru-RU" sz="4400" b="1" dirty="0" smtClean="0">
                <a:solidFill>
                  <a:srgbClr val="FF0000"/>
                </a:solidFill>
              </a:rPr>
              <a:t>О.Н.</a:t>
            </a:r>
          </a:p>
        </p:txBody>
      </p:sp>
    </p:spTree>
    <p:extLst>
      <p:ext uri="{BB962C8B-B14F-4D97-AF65-F5344CB8AC3E}">
        <p14:creationId xmlns:p14="http://schemas.microsoft.com/office/powerpoint/2010/main" val="4272730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sz="4000" i="1" dirty="0"/>
              <a:t>Итог </a:t>
            </a:r>
            <a:r>
              <a:rPr lang="ru-RU" sz="4000" i="1" dirty="0" smtClean="0"/>
              <a:t>проекта: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Фотоотчет по проекту и выставка детских работ «Наши шедевры»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159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9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280517"/>
            <a:ext cx="4978896" cy="557748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Тип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проекта: 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творческий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Вид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проекта: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долгосрочный 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Подпроекты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: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Волшебные пальчики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                    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Разноцветные ладошки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                     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Волшебная крупа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Срок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реализации проекта 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   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                     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9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месяцев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Возраст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детей: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 2-3 года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Период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выполнения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проекта: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с сентября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2016 г. по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май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2017 г.</a:t>
            </a:r>
            <a:endParaRPr lang="ru-RU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2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083" y="1196752"/>
            <a:ext cx="7236296" cy="181281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32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 Цель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: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Познакомить и обучить детей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3200" dirty="0" smtClean="0">
                <a:latin typeface="Times New Roman"/>
                <a:ea typeface="Calibri"/>
                <a:cs typeface="Times New Roman"/>
              </a:rPr>
            </a:br>
            <a:r>
              <a:rPr lang="ru-RU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рисованию нетрадиционными техниками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3879" y="2564904"/>
            <a:ext cx="6131024" cy="44644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Задачи: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dirty="0"/>
              <a:t>• Познакомить детей с различными техниками рисования: пальчиками, ладошкой, рисования на манной крупе.</a:t>
            </a:r>
          </a:p>
          <a:p>
            <a:pPr marL="0" indent="0">
              <a:buNone/>
            </a:pPr>
            <a:r>
              <a:rPr lang="ru-RU" dirty="0"/>
              <a:t>• Способствовать возникновению интереса к экспериментированию.</a:t>
            </a:r>
          </a:p>
          <a:p>
            <a:pPr marL="0" indent="0">
              <a:buNone/>
            </a:pPr>
            <a:r>
              <a:rPr lang="ru-RU" dirty="0"/>
              <a:t>Развивать способности, заложенные в </a:t>
            </a:r>
            <a:r>
              <a:rPr lang="ru-RU" dirty="0" smtClean="0"/>
              <a:t>каждом ребенке</a:t>
            </a:r>
            <a:r>
              <a:rPr lang="ru-RU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Мелкую моторику;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Воображение;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Мышление;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Активизировать интерес к рисованию.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1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2276872"/>
            <a:ext cx="6228184" cy="504923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4500" b="1" dirty="0" smtClean="0">
                <a:latin typeface="Times New Roman"/>
                <a:ea typeface="Calibri"/>
                <a:cs typeface="Times New Roman"/>
              </a:rPr>
              <a:t>Результаты проекта: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500" b="1" i="1" dirty="0" err="1">
                <a:latin typeface="Times New Roman"/>
                <a:ea typeface="Calibri"/>
                <a:cs typeface="Times New Roman"/>
              </a:rPr>
              <a:t>Сформированность</a:t>
            </a:r>
            <a:r>
              <a:rPr lang="ru-RU" sz="4500" b="1" i="1" dirty="0">
                <a:latin typeface="Times New Roman"/>
                <a:ea typeface="Calibri"/>
                <a:cs typeface="Times New Roman"/>
              </a:rPr>
              <a:t> у </a:t>
            </a:r>
            <a:r>
              <a:rPr lang="ru-RU" sz="4500" b="1" i="1" u="sng" dirty="0">
                <a:latin typeface="Times New Roman"/>
                <a:ea typeface="Calibri"/>
                <a:cs typeface="Times New Roman"/>
              </a:rPr>
              <a:t>детей</a:t>
            </a:r>
            <a:r>
              <a:rPr lang="ru-RU" sz="4500" b="1" i="1" dirty="0">
                <a:latin typeface="Times New Roman"/>
                <a:ea typeface="Calibri"/>
                <a:cs typeface="Times New Roman"/>
              </a:rPr>
              <a:t>: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500" b="1" dirty="0">
                <a:latin typeface="Times New Roman"/>
                <a:ea typeface="Calibri"/>
                <a:cs typeface="Times New Roman"/>
              </a:rPr>
              <a:t>• навыков художественных действий с различным нетрадиционным материалом;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500" b="1" dirty="0">
                <a:latin typeface="Times New Roman"/>
                <a:ea typeface="Calibri"/>
                <a:cs typeface="Times New Roman"/>
              </a:rPr>
              <a:t>• развитие мелкой моторики рук;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500" b="1" dirty="0">
                <a:latin typeface="Times New Roman"/>
                <a:ea typeface="Calibri"/>
                <a:cs typeface="Times New Roman"/>
              </a:rPr>
              <a:t>• улучшение </a:t>
            </a:r>
            <a:r>
              <a:rPr lang="ru-RU" sz="4500" b="1" dirty="0" err="1">
                <a:latin typeface="Times New Roman"/>
                <a:ea typeface="Calibri"/>
                <a:cs typeface="Times New Roman"/>
              </a:rPr>
              <a:t>цветовосприятия</a:t>
            </a:r>
            <a:r>
              <a:rPr lang="ru-RU" sz="4500" b="1" dirty="0">
                <a:latin typeface="Times New Roman"/>
                <a:ea typeface="Calibri"/>
                <a:cs typeface="Times New Roman"/>
              </a:rPr>
              <a:t>;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500" b="1" dirty="0">
                <a:latin typeface="Times New Roman"/>
                <a:ea typeface="Calibri"/>
                <a:cs typeface="Times New Roman"/>
              </a:rPr>
              <a:t>• повышение уровня воображения;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4500" b="1" dirty="0">
                <a:latin typeface="Times New Roman"/>
                <a:ea typeface="Calibri"/>
                <a:cs typeface="Times New Roman"/>
              </a:rPr>
              <a:t>• эмоциональной отзывчивости к окружающему миру</a:t>
            </a:r>
            <a:endParaRPr lang="ru-RU" sz="45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Новая папка (3)\DSC_1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53">
            <a:off x="47512" y="313896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Новая папка (3)\DSC_1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802">
            <a:off x="2585621" y="438837"/>
            <a:ext cx="710479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Новая папка (3)\DSC_16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527" y="777746"/>
            <a:ext cx="6984778" cy="52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Социально – коммуникативное развитие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G:\Садик\DSC_0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7" y="1384521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Новая папка (3)\DSC_1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84">
            <a:off x="298879" y="260648"/>
            <a:ext cx="8540485" cy="640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Новая папка (3)\IMG-20161213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Познавательное развитие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G:\Садик\DSC_0613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6510" y="1707578"/>
            <a:ext cx="6583912" cy="37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Садик\DSC_07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92" y="1424945"/>
            <a:ext cx="9195391" cy="51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Новая папка (3)\DSC_1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83">
            <a:off x="611560" y="476672"/>
            <a:ext cx="7813376" cy="5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Новая папка (3)\DSC_16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220">
            <a:off x="138579" y="594375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Речевое развитие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 descr="G:\Садик\DSC_0610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543" y="1370967"/>
            <a:ext cx="7541408" cy="42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Новая папка (3)\DSC_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6987" y="2107665"/>
            <a:ext cx="5466884" cy="32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Новая папка (3)\DSC_0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0125" y="2224205"/>
            <a:ext cx="5424875" cy="305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Новая папка (3)\DSC_0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1761" y="2225076"/>
            <a:ext cx="5294556" cy="29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Художественно-эстетическое развитие</a:t>
            </a:r>
            <a:endParaRPr lang="ru-RU" dirty="0"/>
          </a:p>
        </p:txBody>
      </p:sp>
      <p:pic>
        <p:nvPicPr>
          <p:cNvPr id="1030" name="Picture 6" descr="G:\Садик\DSC_06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8897">
            <a:off x="107930" y="1759642"/>
            <a:ext cx="5616388" cy="31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Садик\DSC_06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97015">
            <a:off x="2803301" y="1118470"/>
            <a:ext cx="5949788" cy="33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Садик\DSC_0611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0" y="1404869"/>
            <a:ext cx="8478423" cy="47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Садик\DSC_06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87" y="1404869"/>
            <a:ext cx="9067560" cy="51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:\Садик\на конкурс\DSC_07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0893">
            <a:off x="-708305" y="1607153"/>
            <a:ext cx="6297347" cy="35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:\Садик\на конкурс\DSC_07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3574">
            <a:off x="2812219" y="1690148"/>
            <a:ext cx="6912181" cy="388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G:\Садик\на конкурс\DSC_076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87" y="1159842"/>
            <a:ext cx="9247298" cy="52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3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овая папка (3)\DSC_1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3274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Новая папка (3)\DSC_1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285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Новая папка (3)\DSC_16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4" y="350277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>
                <a:solidFill>
                  <a:schemeClr val="bg1"/>
                </a:solidFill>
              </a:rPr>
              <a:t>Физическое развитие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G:\Садик\DSC_07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66" y="134919"/>
            <a:ext cx="3806673" cy="67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Садик\DSC_07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360"/>
            <a:ext cx="85769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</TotalTime>
  <Words>88</Words>
  <Application>Microsoft Office PowerPoint</Application>
  <PresentationFormat>Экран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  Цель: Познакомить и обучить детей   рисованию нетрадиционными техниками </vt:lpstr>
      <vt:lpstr>Презентация PowerPoint</vt:lpstr>
      <vt:lpstr>Социально – коммуникативное развитие </vt:lpstr>
      <vt:lpstr>Познавательное развитие</vt:lpstr>
      <vt:lpstr>Речевое развитие</vt:lpstr>
      <vt:lpstr>Художественно-эстетическое развитие</vt:lpstr>
      <vt:lpstr>Физическое развитие </vt:lpstr>
      <vt:lpstr>Итог проекта: Фотоотчет по проекту и выставка детских работ «Наши шедевры»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Рабочий</cp:lastModifiedBy>
  <cp:revision>64</cp:revision>
  <dcterms:created xsi:type="dcterms:W3CDTF">2012-04-04T14:58:52Z</dcterms:created>
  <dcterms:modified xsi:type="dcterms:W3CDTF">2017-04-12T19:44:16Z</dcterms:modified>
</cp:coreProperties>
</file>