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E95"/>
    <a:srgbClr val="9933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" d="100"/>
          <a:sy n="14" d="100"/>
        </p:scale>
        <p:origin x="-4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99E07-D62D-4B0D-AACB-4A96E87C7634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DB41D-54B7-491D-A121-299D4B324B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96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B41D-54B7-491D-A121-299D4B324B8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95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DB41D-54B7-491D-A121-299D4B324B8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BA6F-FEBB-4DF2-813A-D50EF74D2BE0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DEE4"/>
                </a:solidFill>
              </a:defRPr>
            </a:lvl1pPr>
          </a:lstStyle>
          <a:p>
            <a:fld id="{46B136FA-85F8-43C4-9320-16ABDAB470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6791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8E73D-DBF9-4F67-858C-C64EE787C5E8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EED5-16FF-4EEE-B765-13BFD5B4A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19185140"/>
      </p:ext>
    </p:extLst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71F9-74DC-4C4D-AFA5-6A07EFC3B08A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9E5B6-0171-4E53-B556-A646DEB241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70132218"/>
      </p:ext>
    </p:extLst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8F99-E236-4A8B-BBC2-99176FA269B2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F9799-782F-4A75-82D1-4323D394DD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33352846"/>
      </p:ext>
    </p:extLst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BCA5F-FE31-4045-A44B-23CDA00FBBE9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ADEE4"/>
                </a:solidFill>
              </a:defRPr>
            </a:lvl1pPr>
          </a:lstStyle>
          <a:p>
            <a:fld id="{9E1C1F6E-1E5E-475B-879F-3800E0136B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8339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F374F-6053-4B23-983E-71F16C7CAE98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F81C2-08F6-445B-8AFA-61B53356DC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2053519"/>
      </p:ext>
    </p:extLst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FA82-6392-449D-B03A-DE2732DBE897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2D58D-085F-4275-8037-1DAB8A9270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42837507"/>
      </p:ext>
    </p:extLst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31246-BFD7-4023-A0D6-F7313403BE2B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01920-1DF5-46C9-A53F-611BEF65B9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39692882"/>
      </p:ext>
    </p:extLst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D2BA-71CB-4635-8C4E-F0A8573993FE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EA3C-1119-432A-89C9-E5AD6FC1D4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40438492"/>
      </p:ext>
    </p:extLst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DA2B-286B-499F-AF85-7547F4DCF11F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2F484-6CD4-4B01-BE54-4BF27B8DB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76729023"/>
      </p:ext>
    </p:extLst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B4D9-6453-491B-9678-7F075A6B9832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08ADB688-3029-4958-A633-5274122C27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46486481"/>
      </p:ext>
    </p:extLst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0E6365-C5AD-47BC-BEE1-EAEED97242E3}" type="datetimeFigureOut">
              <a:rPr lang="ru-RU"/>
              <a:pPr>
                <a:defRPr/>
              </a:pPr>
              <a:t>13.12.2016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C5490"/>
                </a:solidFill>
              </a:defRPr>
            </a:lvl1pPr>
          </a:lstStyle>
          <a:p>
            <a:fld id="{040C2A9B-D3D0-40AD-8A85-9F3453E6AD4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ransition spd="slow"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E68422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E6842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846648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1340376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effectLst/>
                <a:latin typeface="+mn-lt"/>
              </a:rPr>
              <a:t>Проект</a:t>
            </a:r>
            <a:r>
              <a:rPr lang="ru-RU" sz="4000" dirty="0">
                <a:solidFill>
                  <a:srgbClr val="FF0000"/>
                </a:solidFill>
                <a:effectLst/>
              </a:rPr>
              <a:t/>
            </a:r>
            <a:br>
              <a:rPr lang="ru-RU" sz="4000" dirty="0">
                <a:solidFill>
                  <a:srgbClr val="FF0000"/>
                </a:solidFill>
                <a:effectLst/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9391" cy="4966280"/>
          </a:xfrm>
        </p:spPr>
        <p:txBody>
          <a:bodyPr/>
          <a:lstStyle/>
          <a:p>
            <a:pPr algn="ctr"/>
            <a:r>
              <a:rPr lang="ru-RU" sz="3600" b="1" dirty="0" smtClean="0"/>
              <a:t>«Мастерами славится земля»</a:t>
            </a:r>
          </a:p>
          <a:p>
            <a:pPr algn="ctr"/>
            <a:endParaRPr lang="ru-RU" sz="3600" b="1" dirty="0"/>
          </a:p>
          <a:p>
            <a:pPr algn="ctr"/>
            <a:endParaRPr lang="ru-RU" sz="3600" b="1" dirty="0" smtClean="0"/>
          </a:p>
          <a:p>
            <a:pPr algn="ctr"/>
            <a:endParaRPr lang="ru-RU" sz="36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r>
              <a:rPr lang="ru-RU" sz="2400" b="1" dirty="0" smtClean="0"/>
              <a:t>Руководитель проекта: воспитатель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Долгова Т.В.</a:t>
            </a:r>
            <a:endParaRPr lang="ru-RU" sz="2000" b="1" dirty="0"/>
          </a:p>
        </p:txBody>
      </p:sp>
      <p:pic>
        <p:nvPicPr>
          <p:cNvPr id="8" name="Рисунок 7" descr="http://stolitsa-tours.ru/images/foto/zolotoe_kolco/p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2960" y="2204864"/>
            <a:ext cx="4752528" cy="3115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7772400" cy="13681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76872"/>
            <a:ext cx="7772400" cy="1937504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Дыхательная гимнастика;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атрибутов для мордовских игр;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Разучивание мордовских подвижных игр;</a:t>
            </a:r>
          </a:p>
          <a:p>
            <a:endParaRPr lang="ru-RU" dirty="0"/>
          </a:p>
        </p:txBody>
      </p:sp>
      <p:pic>
        <p:nvPicPr>
          <p:cNvPr id="4" name="Рисунок 3" descr="C:\Users\1\Desktop\8 группа\CIMG556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429000"/>
            <a:ext cx="367240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фото\DSCN0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429000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881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: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452528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Обогащение кругозора детей о видах ремесел, предметов быта, их значимости;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бережного отношения к национальным традициям и ценностям мордовской культуры;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Воспитание чувство гордости за свою Родину,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вой народ;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Применение полученных знаний в свободной деятельности;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Удовлетворение проведенной работой и результатами проектной деятельности.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066" y="2708920"/>
            <a:ext cx="7813870" cy="1368152"/>
          </a:xfrm>
          <a:prstGeom prst="rect">
            <a:avLst/>
          </a:prstGeom>
          <a:noFill/>
        </p:spPr>
        <p:txBody>
          <a:bodyPr wrap="none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13681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</a:br>
            <a:r>
              <a:rPr lang="ru-RU" sz="1200" dirty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>
                <a:ln/>
                <a:solidFill>
                  <a:schemeClr val="accent3"/>
                </a:solidFill>
                <a:effectLst/>
                <a:latin typeface="+mn-lt"/>
              </a:rPr>
            </a:br>
            <a: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  <a:t/>
            </a:r>
            <a:br>
              <a:rPr lang="ru-RU" sz="1200" dirty="0" smtClean="0">
                <a:ln/>
                <a:solidFill>
                  <a:schemeClr val="accent3"/>
                </a:solidFill>
                <a:effectLst/>
                <a:latin typeface="+mn-lt"/>
              </a:rPr>
            </a:br>
            <a:endParaRPr lang="ru-RU" sz="1200" dirty="0" smtClean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772816"/>
            <a:ext cx="7772400" cy="42484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проекта: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народными ремеслами, приобщить к культуре родного края.</a:t>
            </a:r>
          </a:p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детей с понятиями «ремесло», «промысел»;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 различие и многообразие материалов, используемых народными мастерами;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Обогащать словарь детей;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Воспитывать чувство патриотизма, уважения и восхищения художественным мастерством народных умельцев.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/>
                <a:solidFill>
                  <a:srgbClr val="C00000"/>
                </a:solidFill>
                <a:effectLst/>
                <a:latin typeface="+mn-lt"/>
              </a:rPr>
              <a:t>Этапы проекта:</a:t>
            </a:r>
            <a:br>
              <a:rPr lang="ru-RU" sz="3200" dirty="0" smtClean="0">
                <a:ln/>
                <a:solidFill>
                  <a:srgbClr val="C00000"/>
                </a:solidFill>
                <a:effectLst/>
                <a:latin typeface="+mn-lt"/>
              </a:rPr>
            </a:br>
            <a:endParaRPr lang="ru-RU" sz="3200" dirty="0">
              <a:ln/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772400" cy="439248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.Подготовительный</a:t>
            </a:r>
            <a:r>
              <a:rPr lang="en-US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(обдумывание идеи проекта, сбор информации, подбор литературы)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Основной ( реализация проекта)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endParaRPr lang="ru-RU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3.Заключительный (выставка детских работ, презентация творческого отчета по проекту)</a:t>
            </a:r>
            <a:endParaRPr lang="en-US" b="1" spc="5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2400" cy="1152128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  <a:t>Реализация проекта:</a:t>
            </a:r>
            <a:b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3200" dirty="0" smtClean="0">
                <a:ln/>
                <a:solidFill>
                  <a:srgbClr val="FF0000"/>
                </a:solidFill>
                <a:effectLst/>
                <a:latin typeface="+mn-lt"/>
              </a:rPr>
              <a:t>Познавательное развитие</a:t>
            </a:r>
            <a:endParaRPr lang="ru-RU" sz="3200" dirty="0">
              <a:ln/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132856"/>
            <a:ext cx="8051232" cy="388843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Чтение произведений;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Отгадывание загадок;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иллюстраций;</a:t>
            </a:r>
          </a:p>
          <a:p>
            <a:pPr lvl="7" indent="0">
              <a:buClr>
                <a:schemeClr val="accent3"/>
              </a:buClr>
              <a:buNone/>
              <a:defRPr/>
            </a:pPr>
            <a:r>
              <a:rPr lang="ru-RU" sz="1400" b="1" spc="5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«Нарядные матрешки»</a:t>
            </a:r>
            <a:endParaRPr lang="ru-RU" sz="1400" b="1" spc="50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314" r="20187" b="14517"/>
          <a:stretch/>
        </p:blipFill>
        <p:spPr>
          <a:xfrm>
            <a:off x="4211960" y="3284984"/>
            <a:ext cx="4465517" cy="277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\Desktop\8 группа\DSCN006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284984"/>
            <a:ext cx="3553460" cy="266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1368152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Акция                                        Занятия природоведческого цикла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«Помоги птицам зимой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        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IMG_20160216_110219_2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32856"/>
            <a:ext cx="2973076" cy="4176464"/>
          </a:xfrm>
          <a:prstGeom prst="rect">
            <a:avLst/>
          </a:prstGeom>
          <a:noFill/>
        </p:spPr>
      </p:pic>
      <p:pic>
        <p:nvPicPr>
          <p:cNvPr id="5" name="Рисунок 4" descr="C:\Users\1\Desktop\ВСЕ\8 группа\DSCN00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3456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1\Desktop\8 группа\DSCN0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628800"/>
            <a:ext cx="338437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3588585" cy="269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познавательного цикла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1\Desktop\музей\DSCN00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0243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2808313" cy="3744416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96752"/>
            <a:ext cx="7772400" cy="100811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7772400" cy="1865496"/>
          </a:xfrm>
        </p:spPr>
        <p:txBody>
          <a:bodyPr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Знакомство с произведениями;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Легендами мордовского народа;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рассказов;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002" r="12000" b="12524"/>
          <a:stretch/>
        </p:blipFill>
        <p:spPr>
          <a:xfrm>
            <a:off x="467544" y="3140968"/>
            <a:ext cx="378442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3840427" cy="2880320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4401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533400" y="2060848"/>
            <a:ext cx="7854696" cy="2920288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кскурсии в музей С.Д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Эрьзи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Народные промыслы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1\Desktop\DSCN01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1\Desktop\фото\DSC016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581128"/>
            <a:ext cx="3168352" cy="20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1\Desktop\102_5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636912"/>
            <a:ext cx="2088232" cy="293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по художественному творчеству;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Деревянное зодчество мастеров;</a:t>
            </a:r>
          </a:p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Разучивание песен, частушек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1\Desktop\DSCN0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548591"/>
            <a:ext cx="3076575" cy="230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8 группа\DSCN0062.JPG"/>
          <p:cNvPicPr/>
          <p:nvPr/>
        </p:nvPicPr>
        <p:blipFill>
          <a:blip r:embed="rId3" cstate="print"/>
          <a:srcRect t="6954"/>
          <a:stretch>
            <a:fillRect/>
          </a:stretch>
        </p:blipFill>
        <p:spPr bwMode="auto">
          <a:xfrm>
            <a:off x="251520" y="3789040"/>
            <a:ext cx="3096344" cy="238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1\Desktop\102_4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36912"/>
            <a:ext cx="3313375" cy="1872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239</Words>
  <Application>Microsoft Office PowerPoint</Application>
  <PresentationFormat>Экран (4:3)</PresentationFormat>
  <Paragraphs>52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Проект </vt:lpstr>
      <vt:lpstr>   </vt:lpstr>
      <vt:lpstr>Этапы проекта: </vt:lpstr>
      <vt:lpstr>Реализация проекта: Познавательное развитие</vt:lpstr>
      <vt:lpstr>              Акция                                        Занятия природоведческого цикла «Помоги птицам зимой»           </vt:lpstr>
      <vt:lpstr>Слайд 6</vt:lpstr>
      <vt:lpstr>Речевое развитие</vt:lpstr>
      <vt:lpstr>Социально-коммуникативное развитие</vt:lpstr>
      <vt:lpstr>Художественно-эстетическое развитие</vt:lpstr>
      <vt:lpstr>Физическое развитие</vt:lpstr>
      <vt:lpstr>Результаты 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28</cp:revision>
  <dcterms:modified xsi:type="dcterms:W3CDTF">2016-12-13T19:48:38Z</dcterms:modified>
</cp:coreProperties>
</file>