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5CA-2D96-4C3E-9B1F-A24B13C9FBFF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924-5517-4B63-9130-67260EF38C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5CA-2D96-4C3E-9B1F-A24B13C9FBFF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924-5517-4B63-9130-67260EF38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5CA-2D96-4C3E-9B1F-A24B13C9FBFF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924-5517-4B63-9130-67260EF38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5CA-2D96-4C3E-9B1F-A24B13C9FBFF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924-5517-4B63-9130-67260EF38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5CA-2D96-4C3E-9B1F-A24B13C9FBFF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C36924-5517-4B63-9130-67260EF38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5CA-2D96-4C3E-9B1F-A24B13C9FBFF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924-5517-4B63-9130-67260EF38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5CA-2D96-4C3E-9B1F-A24B13C9FBFF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924-5517-4B63-9130-67260EF38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5CA-2D96-4C3E-9B1F-A24B13C9FBFF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924-5517-4B63-9130-67260EF38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5CA-2D96-4C3E-9B1F-A24B13C9FBFF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924-5517-4B63-9130-67260EF38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5CA-2D96-4C3E-9B1F-A24B13C9FBFF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924-5517-4B63-9130-67260EF38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35CA-2D96-4C3E-9B1F-A24B13C9FBFF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36924-5517-4B63-9130-67260EF38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6835CA-2D96-4C3E-9B1F-A24B13C9FBFF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C36924-5517-4B63-9130-67260EF38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sarans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00" r="7000"/>
          <a:stretch>
            <a:fillRect/>
          </a:stretch>
        </p:blipFill>
        <p:spPr>
          <a:xfrm>
            <a:off x="500034" y="357166"/>
            <a:ext cx="8358246" cy="578647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28800" y="1166786"/>
            <a:ext cx="5486400" cy="3976725"/>
          </a:xfrm>
        </p:spPr>
        <p:txBody>
          <a:bodyPr>
            <a:noAutofit/>
          </a:bodyPr>
          <a:lstStyle/>
          <a:p>
            <a:r>
              <a:rPr lang="ru-RU" sz="8000" i="1" dirty="0" smtClean="0"/>
              <a:t>Проект </a:t>
            </a:r>
          </a:p>
          <a:p>
            <a:r>
              <a:rPr lang="ru-RU" sz="8000" i="1" dirty="0" smtClean="0"/>
              <a:t>«Мой город Саранск»  </a:t>
            </a:r>
            <a:endParaRPr lang="ru-RU" sz="8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2890838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4429132"/>
            <a:ext cx="5486400" cy="2000263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/>
              <a:t>Выполнила воспитатель второй младшей группы</a:t>
            </a:r>
          </a:p>
          <a:p>
            <a:pPr algn="r"/>
            <a:r>
              <a:rPr lang="ru-RU" sz="2000" b="1" i="1" dirty="0" smtClean="0"/>
              <a:t>Трофимова Е.Н.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1" dirty="0" smtClean="0">
                <a:effectLst/>
              </a:rPr>
              <a:t> </a:t>
            </a:r>
            <a:endParaRPr lang="ru-RU" b="0" i="1" dirty="0">
              <a:effectLst/>
            </a:endParaRPr>
          </a:p>
        </p:txBody>
      </p:sp>
      <p:pic>
        <p:nvPicPr>
          <p:cNvPr id="5" name="Рисунок 4" descr="02_bi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517" b="3517"/>
          <a:stretch>
            <a:fillRect/>
          </a:stretch>
        </p:blipFill>
        <p:spPr>
          <a:xfrm rot="10800000" flipV="1">
            <a:off x="357158" y="500063"/>
            <a:ext cx="8286808" cy="59293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714356"/>
            <a:ext cx="5486400" cy="98278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Актуальность темы проекта</a:t>
            </a:r>
          </a:p>
          <a:p>
            <a:r>
              <a:rPr lang="ru-RU" sz="2400" i="1" dirty="0" smtClean="0"/>
              <a:t>В возрасте 3-4 лет у детей возникает потребность в активном познании окружающего мира. Именно в этом возрасте происходит восприятия себя в социуме и окружающей действительности. Этот возраст является наиболее подходящим для формирования патриотических чувств и получения знаний о родном городе. Участие детей и родителей в данном проекте позволит обогатить знания и представления детей о родном городе, улице, своем доме, развить связную речь, систематизировать полученные знания. </a:t>
            </a:r>
            <a:endParaRPr lang="ru-RU" sz="2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aransk_dostoprimechatelnosti_1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" r="24"/>
          <a:stretch>
            <a:fillRect/>
          </a:stretch>
        </p:blipFill>
        <p:spPr>
          <a:xfrm>
            <a:off x="357158" y="500042"/>
            <a:ext cx="8215370" cy="59293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Цель проекта</a:t>
            </a:r>
            <a:r>
              <a:rPr lang="ru-RU" sz="9600" i="1" dirty="0" smtClean="0"/>
              <a:t>: Воспитание любви и интереса к родному городу.</a:t>
            </a:r>
          </a:p>
          <a:p>
            <a:r>
              <a:rPr lang="ru-RU" sz="9600" b="1" i="1" dirty="0" smtClean="0">
                <a:solidFill>
                  <a:srgbClr val="FF0000"/>
                </a:solidFill>
              </a:rPr>
              <a:t>Сроки</a:t>
            </a:r>
            <a:r>
              <a:rPr lang="ru-RU" sz="9600" b="1" i="1" dirty="0" smtClean="0"/>
              <a:t>:</a:t>
            </a:r>
            <a:r>
              <a:rPr lang="ru-RU" sz="9600" i="1" dirty="0" smtClean="0"/>
              <a:t>7ноября-11ноября</a:t>
            </a:r>
          </a:p>
          <a:p>
            <a:r>
              <a:rPr lang="ru-RU" sz="9600" b="1" i="1" dirty="0" smtClean="0">
                <a:solidFill>
                  <a:srgbClr val="FF0000"/>
                </a:solidFill>
              </a:rPr>
              <a:t>Задачи</a:t>
            </a:r>
            <a:r>
              <a:rPr lang="ru-RU" sz="9600" b="1" i="1" dirty="0" smtClean="0"/>
              <a:t>:</a:t>
            </a:r>
            <a:endParaRPr lang="ru-RU" sz="9600" i="1" dirty="0" smtClean="0"/>
          </a:p>
          <a:p>
            <a:r>
              <a:rPr lang="ru-RU" sz="9600" i="1" dirty="0" smtClean="0"/>
              <a:t>• Пополнить знания детей о городе, в котором мы живем.</a:t>
            </a:r>
          </a:p>
          <a:p>
            <a:r>
              <a:rPr lang="ru-RU" sz="9600" i="1" dirty="0" smtClean="0"/>
              <a:t>• Формировать умение передавать свои впечатления  в рисунках.</a:t>
            </a:r>
          </a:p>
          <a:p>
            <a:r>
              <a:rPr lang="ru-RU" sz="9600" i="1" dirty="0" smtClean="0"/>
              <a:t>• Побудить в детях чувство любви к своему городу.</a:t>
            </a:r>
            <a:endParaRPr lang="ru-RU" sz="96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239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33" r="3833"/>
          <a:stretch>
            <a:fillRect/>
          </a:stretch>
        </p:blipFill>
        <p:spPr>
          <a:xfrm>
            <a:off x="500034" y="428604"/>
            <a:ext cx="8343920" cy="59547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Проект включает три основных этапа:</a:t>
            </a:r>
          </a:p>
          <a:p>
            <a:r>
              <a:rPr lang="ru-RU" sz="2400" i="1" dirty="0" smtClean="0"/>
              <a:t>1-й — подготовительный: постановка цели и задач, работа по составлению этапов реализации проекта;</a:t>
            </a:r>
          </a:p>
          <a:p>
            <a:r>
              <a:rPr lang="ru-RU" sz="2400" i="1" dirty="0" smtClean="0"/>
              <a:t>2-й —реализация проекта;</a:t>
            </a:r>
          </a:p>
          <a:p>
            <a:r>
              <a:rPr lang="ru-RU" sz="2400" i="1" dirty="0" smtClean="0"/>
              <a:t>3-й — обобщающий (заключительный): обобщение результатов работы в самой различной форме, их анализ, закрепление полученных знаний.</a:t>
            </a:r>
            <a:endParaRPr lang="ru-RU" sz="2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811476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917" b="22917"/>
          <a:stretch>
            <a:fillRect/>
          </a:stretch>
        </p:blipFill>
        <p:spPr>
          <a:xfrm>
            <a:off x="357158" y="285728"/>
            <a:ext cx="8286808" cy="62151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Тематический план работы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Социально-коммуникативное развитие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Консультация для родителей: 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« Патриотическое воспитание младших дошкольников» Д/и «Четвертый лишний», Д/и «Найди одинаковые машины».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Познавательное развитие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Рассматривание иллюстраций «Мой город». Сюжетная картина «Улицы города».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Речевое развитие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Беседа «Почему так  называется мой город?», речевые игры «Закончи предложение», «Кто, что умеет делать»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Художественно-эстетическое развитие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Слушанье мелодий в различном исполнении. Пляска с погремушками. Панно аппликация «Мой город»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Физическое развитие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С/Р «Дом», «Детский сад». Пальчиковая гимнастика «Этот пальчик…», «Воробушки и автомобиль».</a:t>
            </a:r>
          </a:p>
          <a:p>
            <a:r>
              <a:rPr lang="ru-RU" sz="1600" dirty="0" smtClean="0"/>
              <a:t> 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дети 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428596" y="571480"/>
            <a:ext cx="8215370" cy="57864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Рисуем улицы города</a:t>
            </a:r>
            <a:endParaRPr lang="ru-RU" sz="40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дети 0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285720" y="285728"/>
            <a:ext cx="8501122" cy="614366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дети 0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" b="1852"/>
          <a:stretch>
            <a:fillRect/>
          </a:stretch>
        </p:blipFill>
        <p:spPr>
          <a:xfrm>
            <a:off x="357158" y="500042"/>
            <a:ext cx="8001056" cy="5857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/>
              <a:t>Строим город</a:t>
            </a:r>
            <a:endParaRPr lang="ru-RU" sz="40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285728"/>
            <a:ext cx="7572428" cy="592935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</a:rPr>
              <a:t>Результаты </a:t>
            </a:r>
          </a:p>
          <a:p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</a:rPr>
              <a:t> Основная часть детей знают название родного города, могут отличать свой дом по внешнему виду, большинство детей выучили  свой адрес проживания;</a:t>
            </a:r>
          </a:p>
          <a:p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</a:rPr>
              <a:t>Дети проявляют интерес к рассматриванию иллюстраций с изображением достопримечательностей родного города;</a:t>
            </a:r>
          </a:p>
          <a:p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</a:rPr>
              <a:t>Словарный запас детей расширился, активизировался(</a:t>
            </a:r>
            <a:r>
              <a:rPr lang="ru-RU" sz="2800" i="1" dirty="0" err="1" smtClean="0">
                <a:solidFill>
                  <a:schemeClr val="tx1">
                    <a:lumMod val="95000"/>
                  </a:schemeClr>
                </a:solidFill>
              </a:rPr>
              <a:t>подьезд</a:t>
            </a:r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</a:rPr>
              <a:t>, этаж и т.д.); </a:t>
            </a:r>
          </a:p>
          <a:p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</a:rPr>
              <a:t>Усовершенствовались конструктивные навыки, дети сооружают из разных видов конструктора постройки различного вида.</a:t>
            </a:r>
          </a:p>
          <a:p>
            <a:endParaRPr lang="ru-RU" sz="2800" i="1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260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2016-12-14T19:34:48Z</dcterms:created>
  <dcterms:modified xsi:type="dcterms:W3CDTF">2016-12-15T07:37:23Z</dcterms:modified>
</cp:coreProperties>
</file>