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4CBB17-9CDE-436D-A2E7-E5343D7D7719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A7E479-9E3A-48C0-BB25-F3426198FB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>
            <a:normAutofit/>
          </a:bodyPr>
          <a:lstStyle/>
          <a:p>
            <a:r>
              <a:rPr lang="ru-RU" dirty="0" smtClean="0"/>
              <a:t>Моя Россия, моя страна!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01008"/>
            <a:ext cx="6400800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детсад\Фото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5000"/>
            <a:ext cx="6912768" cy="40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детсад\DSCN4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7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етсад\Фото05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0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етсад\DSCN4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6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фото телефон\DSCN4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4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      </a:t>
            </a:r>
            <a:r>
              <a:rPr lang="ru-RU" sz="1800" dirty="0" smtClean="0"/>
              <a:t>Выполнила воспитатель  второй младшей группы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Трофимова Е.Н.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Целенаправленное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ознакомление ребёнка с родным краем- это составная часть формирования у него патриотизма. Ведь чувство Родины малыша связывается с местом, где он родился и живёт.</a:t>
            </a:r>
          </a:p>
          <a:p>
            <a:pPr lvl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Чувство Родины начинается у ребёнка с отношения к семье, к самым близким людям- к матери, отцу, дедушке, бабушке. Это корни, связывающие его с родным домом ближайшем окружении. Чувство Родины начинается с восхищения тем, что видит перед собой ребёнок, чему он изумляется и что вызывает отклик в его душе. И хотя многие впечатления ещё неосознанны им глубоко, но пропущены через детское восприятие, они играют огромную роль в становлении личности.</a:t>
            </a:r>
          </a:p>
          <a:p>
            <a:pPr lvl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Любовь к родному краю, к своей маленькой Родине не возникает у ребёнка само собой, а с самого раннего возраста необходимо формировать чувство любви и уважения к тому месту, где живёт ребёнок.</a:t>
            </a:r>
          </a:p>
          <a:p>
            <a:pPr lvl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Поэтому проблема формирования разносторонней и полноценной личности в условиях детского сада приобретает особое значение.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 проекта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Прививать любовь к Родине. Воспитывать чувство патриотизма, гордости за свою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Сроки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Январь-апрель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Обобщить знания детей 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природе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 заботливое отношение к своей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речь, воображение.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любовь к родной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1-й подготовительный: постановка цели и задач, работа по составлению этапов реализации проекта;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2-й реализация проекта;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3-й  обобщающий (заключительный): обобщение результатов работы в самой различной форме, их анализ, закрепление полученных знаний.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включает три основных этапа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Социально-коммуникативное развитие </a:t>
            </a:r>
            <a:r>
              <a:rPr lang="ru-RU" sz="1800" dirty="0" smtClean="0"/>
              <a:t>(Коммуникативные игры: «Ласковое имя», «Кто пришел к нам в гости», «Покажу как я люблю».)</a:t>
            </a:r>
          </a:p>
          <a:p>
            <a:r>
              <a:rPr lang="ru-RU" dirty="0" smtClean="0"/>
              <a:t>Познавательное развитие (</a:t>
            </a:r>
            <a:r>
              <a:rPr lang="ru-RU" sz="1800" dirty="0" smtClean="0"/>
              <a:t>Знакомство с флагом, Гербом России, д/и «Найди такой же листок», «Чей детеныш».)</a:t>
            </a:r>
            <a:endParaRPr lang="ru-RU" dirty="0" smtClean="0"/>
          </a:p>
          <a:p>
            <a:r>
              <a:rPr lang="ru-RU" dirty="0" smtClean="0"/>
              <a:t>Речевое развитие </a:t>
            </a:r>
            <a:r>
              <a:rPr lang="ru-RU" sz="1800" dirty="0" smtClean="0"/>
              <a:t>(Чтение стихов «Распростерлись в дымке синий», беседа о флаге, Гербе. Игра «Передай сердечко и скажи словечко».)</a:t>
            </a:r>
            <a:endParaRPr lang="ru-RU" dirty="0" smtClean="0"/>
          </a:p>
          <a:p>
            <a:r>
              <a:rPr lang="ru-RU" dirty="0" smtClean="0"/>
              <a:t>Художественно-эстетическое развитие</a:t>
            </a:r>
            <a:r>
              <a:rPr lang="ru-RU" sz="1800" dirty="0" smtClean="0"/>
              <a:t>(Гимн России в записи, танцевальная композиция с ленточками, </a:t>
            </a:r>
            <a:r>
              <a:rPr lang="ru-RU" sz="1800" dirty="0" err="1" smtClean="0"/>
              <a:t>худож.т</a:t>
            </a:r>
            <a:r>
              <a:rPr lang="ru-RU" sz="1800" dirty="0" smtClean="0"/>
              <a:t> вор-во (Рисование) флаг России.</a:t>
            </a:r>
            <a:endParaRPr lang="ru-RU" dirty="0" smtClean="0"/>
          </a:p>
          <a:p>
            <a:r>
              <a:rPr lang="ru-RU" dirty="0" smtClean="0"/>
              <a:t>Физическое развитие</a:t>
            </a:r>
            <a:r>
              <a:rPr lang="ru-RU" sz="1800" dirty="0" smtClean="0"/>
              <a:t> (Физкультминутка «Небо синее в России», п/и «У медведя во бору», пальчиковая  </a:t>
            </a:r>
            <a:r>
              <a:rPr lang="ru-RU" sz="1800" dirty="0" err="1" smtClean="0"/>
              <a:t>гим</a:t>
            </a:r>
            <a:r>
              <a:rPr lang="ru-RU" sz="1800" dirty="0" smtClean="0"/>
              <a:t>-ка «Этот пальчик мамочка»).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Тематический план работы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етсад\DSCN4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Users\User\Desktop\детсад\DSCN4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9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етсад\DSCN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4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219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Моя Россия, моя страна!</vt:lpstr>
      <vt:lpstr>Актуальность темы проекта</vt:lpstr>
      <vt:lpstr>Цель проекта</vt:lpstr>
      <vt:lpstr>Задачи</vt:lpstr>
      <vt:lpstr>Проект включает три основных этапа</vt:lpstr>
      <vt:lpstr>Тематический план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Россия, моя страна!</dc:title>
  <dc:creator>User</dc:creator>
  <cp:lastModifiedBy>User</cp:lastModifiedBy>
  <cp:revision>16</cp:revision>
  <dcterms:created xsi:type="dcterms:W3CDTF">2017-04-09T09:23:49Z</dcterms:created>
  <dcterms:modified xsi:type="dcterms:W3CDTF">2017-04-12T19:21:09Z</dcterms:modified>
</cp:coreProperties>
</file>